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9" r:id="rId3"/>
    <p:sldId id="264" r:id="rId4"/>
    <p:sldId id="266" r:id="rId5"/>
    <p:sldId id="265" r:id="rId6"/>
    <p:sldId id="270" r:id="rId7"/>
    <p:sldId id="267" r:id="rId8"/>
    <p:sldId id="284" r:id="rId9"/>
    <p:sldId id="283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68" r:id="rId18"/>
    <p:sldId id="292" r:id="rId19"/>
    <p:sldId id="293" r:id="rId20"/>
    <p:sldId id="294" r:id="rId21"/>
    <p:sldId id="295" r:id="rId22"/>
    <p:sldId id="272" r:id="rId23"/>
    <p:sldId id="273" r:id="rId24"/>
    <p:sldId id="274" r:id="rId25"/>
    <p:sldId id="296" r:id="rId26"/>
    <p:sldId id="276" r:id="rId27"/>
    <p:sldId id="277" r:id="rId28"/>
    <p:sldId id="278" r:id="rId29"/>
    <p:sldId id="297" r:id="rId30"/>
    <p:sldId id="298" r:id="rId31"/>
    <p:sldId id="29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899593" y="1124745"/>
            <a:ext cx="7488832" cy="5262979"/>
            <a:chOff x="1105035" y="3266553"/>
            <a:chExt cx="7165477" cy="602683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05035" y="3266553"/>
              <a:ext cx="7165477" cy="60268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Проект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«Петушок </a:t>
              </a:r>
              <a:r>
                <a:rPr lang="ru-RU" sz="6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 его </a:t>
              </a:r>
              <a:r>
                <a:rPr lang="ru-RU" sz="6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семья»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1 младшая группа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Воспитатель : 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b="1" dirty="0" err="1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Уразакова</a:t>
              </a:r>
              <a:r>
                <a:rPr lang="ru-RU" sz="40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Л.С.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6002" y="5201780"/>
              <a:ext cx="5084704" cy="703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Пальчиковая игра 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90314"/>
            <a:ext cx="6400800" cy="28083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яичко покатай, (катаем мячик между ладонями)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из рук не выпускай 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хрупкое оно –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у кур заведено.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10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Подвижные игры 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02740"/>
            <a:ext cx="6400800" cy="304248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«Курочка хохлатая»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«Птички и кошка»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«Воробышки и кот»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16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Дидактические игры: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18744"/>
            <a:ext cx="6400800" cy="3386519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«Подари петушку перышко»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«Переложи яичко ложкой»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85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3872" y="908720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Дыхательная гимнастика 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996952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«Перышко»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69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Художественное творчество 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50753"/>
            <a:ext cx="6400800" cy="331236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 : «Зернышки для петушка и его семьи»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: манной крупой – «Цыпленок»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: из ватных дисков «Цыпленок»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455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Настольный театр 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680509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«Курочка Ряба»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«Цыпленок и утенок»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45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Реализация проекта с родителями: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3384" y="2780928"/>
            <a:ext cx="6400800" cy="3168352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родителями по теме проекта.</a:t>
            </a:r>
          </a:p>
          <a:p>
            <a:pPr marL="457200" indent="-45720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«Выходной день в моей семье»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79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Зернышки для петушка и его семьи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91640"/>
            <a:ext cx="3812232" cy="4434524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00200"/>
            <a:ext cx="3812232" cy="4525963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00200"/>
            <a:ext cx="3504704" cy="4525963"/>
          </a:xfrm>
        </p:spPr>
      </p:pic>
    </p:spTree>
    <p:extLst>
      <p:ext uri="{BB962C8B-B14F-4D97-AF65-F5344CB8AC3E}">
        <p14:creationId xmlns:p14="http://schemas.microsoft.com/office/powerpoint/2010/main" val="159499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Зернышки для петушка и его семьи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91640"/>
            <a:ext cx="3812232" cy="4434524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00200"/>
            <a:ext cx="3812232" cy="45259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600200"/>
            <a:ext cx="3528392" cy="4525963"/>
          </a:xfrm>
        </p:spPr>
      </p:pic>
    </p:spTree>
    <p:extLst>
      <p:ext uri="{BB962C8B-B14F-4D97-AF65-F5344CB8AC3E}">
        <p14:creationId xmlns:p14="http://schemas.microsoft.com/office/powerpoint/2010/main" val="8327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Аппликация из ватных дисков «Цыпленок»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91640"/>
            <a:ext cx="3812232" cy="443452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00200"/>
            <a:ext cx="3812232" cy="452596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00200"/>
            <a:ext cx="3504704" cy="4525963"/>
          </a:xfrm>
        </p:spPr>
      </p:pic>
    </p:spTree>
    <p:extLst>
      <p:ext uri="{BB962C8B-B14F-4D97-AF65-F5344CB8AC3E}">
        <p14:creationId xmlns:p14="http://schemas.microsoft.com/office/powerpoint/2010/main" val="11794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Актуальность проекта</a:t>
            </a:r>
            <a:endParaRPr lang="ru-RU" sz="6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Ранний возраст – один из важнейших этапов развития ребенка. Это время, когда у ребенка формируются первые представления об окружающем мире. Основные развития ребенка происходит в семье. Необходимо решить важную проблему, как показать ребенку, что такое семья и познакомить его с этим понятием.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93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Аппликация из ватных дисков «Цыпленок»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91640"/>
            <a:ext cx="3812232" cy="4434524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00200"/>
            <a:ext cx="3812232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00200"/>
            <a:ext cx="3672408" cy="4525963"/>
          </a:xfrm>
        </p:spPr>
      </p:pic>
    </p:spTree>
    <p:extLst>
      <p:ext uri="{BB962C8B-B14F-4D97-AF65-F5344CB8AC3E}">
        <p14:creationId xmlns:p14="http://schemas.microsoft.com/office/powerpoint/2010/main" val="378699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Аппликация манной крупой «Цыпленок»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91640"/>
            <a:ext cx="3812232" cy="443452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00200"/>
            <a:ext cx="3812232" cy="452596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00200"/>
            <a:ext cx="3600400" cy="4525963"/>
          </a:xfrm>
        </p:spPr>
      </p:pic>
    </p:spTree>
    <p:extLst>
      <p:ext uri="{BB962C8B-B14F-4D97-AF65-F5344CB8AC3E}">
        <p14:creationId xmlns:p14="http://schemas.microsoft.com/office/powerpoint/2010/main" val="396231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Дыхательная гимнастика</a:t>
            </a:r>
            <a:b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«Перышко»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628305"/>
            <a:ext cx="3811588" cy="285869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2628900"/>
            <a:ext cx="3810000" cy="2857500"/>
          </a:xfrm>
        </p:spPr>
      </p:pic>
    </p:spTree>
    <p:extLst>
      <p:ext uri="{BB962C8B-B14F-4D97-AF65-F5344CB8AC3E}">
        <p14:creationId xmlns:p14="http://schemas.microsoft.com/office/powerpoint/2010/main" val="112465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</a:t>
            </a:r>
            <a:r>
              <a:rPr lang="en-US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/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 «Подари петушку перышко»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576712" cy="45259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00200"/>
            <a:ext cx="3504704" cy="4525963"/>
          </a:xfrm>
        </p:spPr>
      </p:pic>
    </p:spTree>
    <p:extLst>
      <p:ext uri="{BB962C8B-B14F-4D97-AF65-F5344CB8AC3E}">
        <p14:creationId xmlns:p14="http://schemas.microsoft.com/office/powerpoint/2010/main" val="94722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768" y="620688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</a:t>
            </a:r>
            <a:r>
              <a:rPr lang="en-US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/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 «Переложи яичко ложкой»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67003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768" y="62068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Пальчиковая игра «Ты яичко покатай»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2132856"/>
            <a:ext cx="3648720" cy="399330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133600"/>
            <a:ext cx="3312368" cy="3992563"/>
          </a:xfrm>
        </p:spPr>
      </p:pic>
    </p:spTree>
    <p:extLst>
      <p:ext uri="{BB962C8B-B14F-4D97-AF65-F5344CB8AC3E}">
        <p14:creationId xmlns:p14="http://schemas.microsoft.com/office/powerpoint/2010/main" val="243535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</a:t>
            </a:r>
            <a:r>
              <a:rPr lang="en-US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/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 «Курочка хохлатая»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988840"/>
            <a:ext cx="3394472" cy="413732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988839"/>
            <a:ext cx="4038600" cy="4137323"/>
          </a:xfrm>
        </p:spPr>
      </p:pic>
    </p:spTree>
    <p:extLst>
      <p:ext uri="{BB962C8B-B14F-4D97-AF65-F5344CB8AC3E}">
        <p14:creationId xmlns:p14="http://schemas.microsoft.com/office/powerpoint/2010/main" val="407803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Настольный театр «Курочка Ряба»</a:t>
            </a:r>
            <a:b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«Цыпленок и утенок»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666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</a:t>
            </a:r>
            <a:r>
              <a:rPr lang="en-US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/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 «Выходной день в моей семье»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600200"/>
            <a:ext cx="3240360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00200"/>
            <a:ext cx="3576712" cy="4525963"/>
          </a:xfrm>
        </p:spPr>
      </p:pic>
    </p:spTree>
    <p:extLst>
      <p:ext uri="{BB962C8B-B14F-4D97-AF65-F5344CB8AC3E}">
        <p14:creationId xmlns:p14="http://schemas.microsoft.com/office/powerpoint/2010/main" val="281009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</a:t>
            </a:r>
            <a:r>
              <a:rPr lang="en-US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/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 «Выходной день в моей семье»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57671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00200"/>
            <a:ext cx="3571408" cy="4525963"/>
          </a:xfrm>
        </p:spPr>
      </p:pic>
    </p:spTree>
    <p:extLst>
      <p:ext uri="{BB962C8B-B14F-4D97-AF65-F5344CB8AC3E}">
        <p14:creationId xmlns:p14="http://schemas.microsoft.com/office/powerpoint/2010/main" val="205177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Цель: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Знакомить детей с понятием «Семья» на примере семьи петушка. Показать, что члены семьи любят друг друга. Воспитывать любовь к родному языку, обогащать речь словами и строками народно – поэтических творений. Продолжать знакомить детей с фольклорными произведениями. Развивать речевое внимание. Формировать познавательную активность. Способствовать развитию слухового внимания.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</a:t>
            </a:r>
            <a:r>
              <a:rPr lang="en-US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/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 «Выходной день в моей семье»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060848"/>
            <a:ext cx="3812232" cy="331680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2060849"/>
            <a:ext cx="3394472" cy="3816424"/>
          </a:xfrm>
        </p:spPr>
      </p:pic>
    </p:spTree>
    <p:extLst>
      <p:ext uri="{BB962C8B-B14F-4D97-AF65-F5344CB8AC3E}">
        <p14:creationId xmlns:p14="http://schemas.microsoft.com/office/powerpoint/2010/main" val="219873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Продукты и результат проекта:</a:t>
            </a:r>
            <a:b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реализации данного проекта можно сделать следующие выводы: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Повысился уровень знаний детей по данной теме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 родителей сформировалась активная позиция по решению заданных проблем. Совместно с детьми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проекта: 1 неделя (с 23.08.21г – 27.08.21г)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53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Задачи: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Продолжать учить детей рассматривать игрушки (петушок, курочка, цыплята).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Называть домашних птиц, части тела и движения.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Закрепить представления детей о том, что петушок – это папа, курочка – мама, и детеныши – цыплятки. Это семья.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Продолжать знакомить детей с фольклорными произведениями.</a:t>
            </a:r>
          </a:p>
          <a:p>
            <a:pPr marL="0" indent="0">
              <a:buNone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50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23528" y="6021288"/>
            <a:ext cx="8136904" cy="720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76672"/>
            <a:ext cx="7920880" cy="5400600"/>
          </a:xfrm>
        </p:spPr>
        <p:txBody>
          <a:bodyPr/>
          <a:lstStyle/>
          <a:p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Предварительная работа: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Р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ассматривание картин с иллюстрациями по теме Домашние птицы»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Чтение русских народных сказок,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потешек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, загадок о петушке, курочке и цыплятах.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Прослушивание сказки К. Ушинского «Петушок с семьей» в записи.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Разучивание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потешки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«Вышла курочка гулять» и выполнение движений по показу воспитателя.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Разучивание пальчиковой гимнастики «Цыплята».</a:t>
            </a:r>
          </a:p>
        </p:txBody>
      </p:sp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Этапы </a:t>
            </a:r>
            <a:r>
              <a:rPr lang="ru-RU" sz="4800" b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еализации проекта: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Подготовительный этап: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Изучение методической литературы,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Постановка целей,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Определение актуальности проекта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Подбор материально – технического обеспечения проекта,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Организация среды в группе,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Подготовка дидактического материала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Основной этап: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Реализация проекта с детьми.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Проведение бесед и занятий с детьми по теме проекта.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Рассматривание домашних птиц с детьми на картинках, слушание звуков домашних птиц.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63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9614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Чтение худ. литературы: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992888" cy="3960440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 Курочка Ряба» – русская народная сказка;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- «Петушок и бобовое зернышко» – русская народная сказка;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«Цыпленок» – К. И. Чуковский;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«Петушок с семьей» – К. Ушинский.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Чтение и разучивание </a:t>
            </a:r>
            <a:r>
              <a:rPr lang="ru-RU" sz="4800" b="1" dirty="0" err="1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потешек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Куры – куры « Ко-ко- ко!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снесли яички;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Ку-Ку- кушайте, ко-ко,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Детски-невелички!»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*****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курочки в окно-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Ко-ко-ко! Ко-ко-ко!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Петя-Петушок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Ранним-рано по утру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споет- КУ-КА-РЕ-КУ!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95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47260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 наших у ворот …»,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«Петушок, петушок, золотой гребешок…»,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«Идет петушок,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гребешок…»,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«Вот какой красивый папа – петушок!»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******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Курочка-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пеструшечка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двору ходит,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Цыплят выводит,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Хохолок раздувает,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Малых деток потешает.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7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589</Words>
  <Application>Microsoft Office PowerPoint</Application>
  <PresentationFormat>Экран (4:3)</PresentationFormat>
  <Paragraphs>79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Актуальность проекта</vt:lpstr>
      <vt:lpstr>Цель:</vt:lpstr>
      <vt:lpstr>Задачи:</vt:lpstr>
      <vt:lpstr>  </vt:lpstr>
      <vt:lpstr>Этапы реализации проекта:</vt:lpstr>
      <vt:lpstr>Чтение худ. литературы:</vt:lpstr>
      <vt:lpstr> Чтение и разучивание потешек: Куры – куры « Ко-ко- ко! Мы снесли яички; Ку-Ку- кушайте, ко-ко, Детски-невелички!» ***** Наши курочки в окно- Ко-ко-ко! Ко-ко-ко! А как Петя-Петушок Ранним-рано по утру Нам споет- КУ-КА-РЕ-КУ!</vt:lpstr>
      <vt:lpstr>Как у наших у ворот …», «Петушок, петушок, золотой гребешок…», «Идет петушок, Красный гребешок…», «Вот какой красивый папа – петушок!»  ****** Курочка-пеструшечка По двору ходит, Цыплят выводит, Хохолок раздувает, Малых деток потешает.</vt:lpstr>
      <vt:lpstr>Пальчиковая игра :</vt:lpstr>
      <vt:lpstr>Подвижные игры :</vt:lpstr>
      <vt:lpstr>Дидактические игры:</vt:lpstr>
      <vt:lpstr>Дыхательная гимнастика :</vt:lpstr>
      <vt:lpstr>Художественное творчество :</vt:lpstr>
      <vt:lpstr>Настольный театр :</vt:lpstr>
      <vt:lpstr>Реализация проекта с родителями:</vt:lpstr>
      <vt:lpstr>Зернышки для петушка и его семьи</vt:lpstr>
      <vt:lpstr>Зернышки для петушка и его семьи</vt:lpstr>
      <vt:lpstr>Аппликация из ватных дисков «Цыпленок»</vt:lpstr>
      <vt:lpstr>Аппликация из ватных дисков «Цыпленок»</vt:lpstr>
      <vt:lpstr>Аппликация манной крупой «Цыпленок»</vt:lpstr>
      <vt:lpstr>Дыхательная гимнастика «Перышко»</vt:lpstr>
      <vt:lpstr>Д/и «Подари петушку перышко»</vt:lpstr>
      <vt:lpstr>Д/и «Переложи яичко ложкой»</vt:lpstr>
      <vt:lpstr>Пальчиковая игра «Ты яичко покатай»</vt:lpstr>
      <vt:lpstr>П/и «Курочка хохлатая»</vt:lpstr>
      <vt:lpstr>Настольный театр «Курочка Ряба» «Цыпленок и утенок»</vt:lpstr>
      <vt:lpstr>Д/з «Выходной день в моей семье»</vt:lpstr>
      <vt:lpstr>Д/з «Выходной день в моей семье»</vt:lpstr>
      <vt:lpstr>Д/з «Выходной день в моей семье»</vt:lpstr>
      <vt:lpstr>Продукты и результат проекта:  В процессе реализации данного проекта можно сделать следующие выводы: - Повысился уровень знаний детей по данной теме - У родителей сформировалась активная позиция по решению заданных проблем. Совместно с детьми Сроки реализации проекта: 1 неделя (с 23.08.21г – 27.08.21г)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</dc:title>
  <dc:creator>Фокина Лидия Петровна</dc:creator>
  <cp:keywords>Шаблон презентации</cp:keywords>
  <cp:lastModifiedBy>Сергей Уразаков</cp:lastModifiedBy>
  <cp:revision>82</cp:revision>
  <dcterms:created xsi:type="dcterms:W3CDTF">2014-07-06T18:18:01Z</dcterms:created>
  <dcterms:modified xsi:type="dcterms:W3CDTF">2023-04-22T14:58:45Z</dcterms:modified>
</cp:coreProperties>
</file>