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9C7F5-4583-4BB8-8646-DB01D5478C69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8BC91-A330-407F-B5D1-4E3B905952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9C7F5-4583-4BB8-8646-DB01D5478C69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8BC91-A330-407F-B5D1-4E3B905952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9C7F5-4583-4BB8-8646-DB01D5478C69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8BC91-A330-407F-B5D1-4E3B905952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9C7F5-4583-4BB8-8646-DB01D5478C69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8BC91-A330-407F-B5D1-4E3B905952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9C7F5-4583-4BB8-8646-DB01D5478C69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8BC91-A330-407F-B5D1-4E3B905952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9C7F5-4583-4BB8-8646-DB01D5478C69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8BC91-A330-407F-B5D1-4E3B905952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9C7F5-4583-4BB8-8646-DB01D5478C69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8BC91-A330-407F-B5D1-4E3B905952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9C7F5-4583-4BB8-8646-DB01D5478C69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8BC91-A330-407F-B5D1-4E3B905952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9C7F5-4583-4BB8-8646-DB01D5478C69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8BC91-A330-407F-B5D1-4E3B905952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9C7F5-4583-4BB8-8646-DB01D5478C69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8BC91-A330-407F-B5D1-4E3B905952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9C7F5-4583-4BB8-8646-DB01D5478C69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8BC91-A330-407F-B5D1-4E3B9059529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AD9C7F5-4583-4BB8-8646-DB01D5478C69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238BC91-A330-407F-B5D1-4E3B9059529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272808" cy="165618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ПРОСТО наш любимый ОДУВАНЧИК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88224" y="5157192"/>
            <a:ext cx="2160240" cy="1368152"/>
          </a:xfrm>
        </p:spPr>
        <p:txBody>
          <a:bodyPr>
            <a:normAutofit fontScale="92500" lnSpcReduction="10000"/>
          </a:bodyPr>
          <a:lstStyle/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Подготовила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Воспитатель ГБДОУ</a:t>
            </a:r>
          </a:p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д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етский сад №33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Морина Ю.Е.</a:t>
            </a:r>
          </a:p>
          <a:p>
            <a:endParaRPr lang="ru-RU" sz="1600" b="1" dirty="0"/>
          </a:p>
        </p:txBody>
      </p:sp>
      <p:sp>
        <p:nvSpPr>
          <p:cNvPr id="23554" name="AutoShape 2" descr="Одуванчик. Вестник тепла - «Регион». Журнал о Республике Ко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Одуванчик. Вестник тепла - «Регион». Журнал о Республике Ко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8" name="Picture 6" descr="Одуванчики - ненужный сорняк или ценный ресурс? | Официальный магазин  производител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852935"/>
            <a:ext cx="6464729" cy="34563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6840760" cy="11521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Маленькие солнышки или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Наш одуванчиковый </a:t>
            </a:r>
            <a:r>
              <a:rPr lang="ru-RU" dirty="0" err="1" smtClean="0">
                <a:solidFill>
                  <a:srgbClr val="FFFF00"/>
                </a:solidFill>
              </a:rPr>
              <a:t>флешмоб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6626" name="Picture 2" descr="C:\Users\home\Desktop\одуванчковый\btIeegQeNj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04864"/>
            <a:ext cx="2592288" cy="2303487"/>
          </a:xfrm>
          <a:prstGeom prst="rect">
            <a:avLst/>
          </a:prstGeom>
          <a:noFill/>
        </p:spPr>
      </p:pic>
      <p:pic>
        <p:nvPicPr>
          <p:cNvPr id="26627" name="Picture 3" descr="C:\Users\home\Desktop\одуванчковый\ctgGHQiJfU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852936"/>
            <a:ext cx="2201441" cy="2935255"/>
          </a:xfrm>
          <a:prstGeom prst="rect">
            <a:avLst/>
          </a:prstGeom>
          <a:noFill/>
        </p:spPr>
      </p:pic>
      <p:pic>
        <p:nvPicPr>
          <p:cNvPr id="26631" name="Picture 7" descr="https://sun9-58.userapi.com/impg/J_LAThOL2OO247SWJpuEI4cVHjgoMT4I71xKug/tYsI9R0p_mc.jpg?size=768x1024&amp;quality=95&amp;sign=c6f4b519f6861f840eec658eee4f7c61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412776"/>
            <a:ext cx="2430270" cy="2952328"/>
          </a:xfrm>
          <a:prstGeom prst="rect">
            <a:avLst/>
          </a:prstGeom>
          <a:noFill/>
        </p:spPr>
      </p:pic>
      <p:pic>
        <p:nvPicPr>
          <p:cNvPr id="26633" name="Picture 9" descr="https://sun9-60.userapi.com/impg/WlThXlUU3iatnuevQVu9Rk_zbZqzPoCjxR4rbQ/ASl9_uHY090.jpg?size=899x979&amp;quality=95&amp;sign=b65830dcb5be9a3d38e7fd136e8b8b56&amp;type=albu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2278" y="3645024"/>
            <a:ext cx="2150283" cy="2341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10801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Кто не делал таких куколок из одуванчиков? Мы научим!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7652" name="Picture 4" descr="https://sun9-12.userapi.com/impf/c851220/v851220070/11fbb3/qEhhpVnRQk4.jpg?size=1280x1280&amp;quality=96&amp;sign=a2ab6107464f1a549a6d14399edb2ab6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772816"/>
            <a:ext cx="4032448" cy="4032448"/>
          </a:xfrm>
          <a:prstGeom prst="rect">
            <a:avLst/>
          </a:prstGeom>
          <a:noFill/>
        </p:spPr>
      </p:pic>
      <p:pic>
        <p:nvPicPr>
          <p:cNvPr id="27654" name="Picture 6" descr="https://sun9-71.userapi.com/impf/c851036/v851036070/11bff2/1P-xDH5vpoM.jpg?size=810x1080&amp;quality=96&amp;sign=3dfc322c09251de14efde93178cf2625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44824"/>
            <a:ext cx="2880320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5760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Венок из одуванчиков идет всем!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8676" name="Picture 4" descr="https://sun9-66.userapi.com/impf/c626329/v626329186/b164/jrV8PKFkdV8.jpg?size=607x1080&amp;quality=96&amp;sign=19a4979ecb9d70d914d593a67b2b5e26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1857806" cy="3096344"/>
          </a:xfrm>
          <a:prstGeom prst="rect">
            <a:avLst/>
          </a:prstGeom>
          <a:noFill/>
        </p:spPr>
      </p:pic>
      <p:pic>
        <p:nvPicPr>
          <p:cNvPr id="8" name="Picture 2" descr="https://sun9-57.userapi.com/impf/c626329/v626329186/b178/djJuWThdC8g.jpg?size=607x1080&amp;quality=96&amp;sign=d9dccc3483e214a696cd88bff1acca00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340768"/>
            <a:ext cx="2069262" cy="3170369"/>
          </a:xfrm>
          <a:prstGeom prst="rect">
            <a:avLst/>
          </a:prstGeom>
          <a:noFill/>
        </p:spPr>
      </p:pic>
      <p:pic>
        <p:nvPicPr>
          <p:cNvPr id="9" name="Picture 8" descr="https://sun9-2.userapi.com/impf/c854220/v854220070/3e787/3BV1yC6lsh0.jpg?size=1280x960&amp;quality=96&amp;sign=fde611bb088c12020a967d7a7f131b6d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2780928"/>
            <a:ext cx="3744416" cy="29333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9361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Еще один интересный эксперимент с одуванчиком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9698" name="Picture 2" descr="https://sun9-13.userapi.com/impg/1C51xtpGVw7FgTatXi4vz5r3sFUb3pfK8yiIvA/DmmNmdejZH4.jpg?size=810x1080&amp;quality=95&amp;sign=102e10156b630ca8e5f6eb3a13e4bf74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2152136" cy="2869514"/>
          </a:xfrm>
          <a:prstGeom prst="rect">
            <a:avLst/>
          </a:prstGeom>
          <a:noFill/>
        </p:spPr>
      </p:pic>
      <p:pic>
        <p:nvPicPr>
          <p:cNvPr id="29700" name="Picture 4" descr="https://sun9-57.userapi.com/impg/4RYFyHnGWbqqtWHW4n1z8UbWcsFVRjyzWSN7Cg/wQbQIv6iAnY.jpg?size=810x1080&amp;quality=95&amp;sign=24675a02a3c8e16f94d3ea2220d5c6c3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5786" y="2348880"/>
            <a:ext cx="2044124" cy="2725498"/>
          </a:xfrm>
          <a:prstGeom prst="rect">
            <a:avLst/>
          </a:prstGeom>
          <a:noFill/>
        </p:spPr>
      </p:pic>
      <p:pic>
        <p:nvPicPr>
          <p:cNvPr id="29704" name="Picture 8" descr="https://sun9-71.userapi.com/impg/nEgQyKtAl_BaBjK6c2OHP5x9buO_mD6dME3HkA/kGC4j4-Lu10.jpg?size=619x842&amp;quality=95&amp;sign=dbb9f721961f0ebb8048ee2f1b2a87b2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25622" y="1628801"/>
            <a:ext cx="1641047" cy="2232248"/>
          </a:xfrm>
          <a:prstGeom prst="rect">
            <a:avLst/>
          </a:prstGeom>
          <a:noFill/>
        </p:spPr>
      </p:pic>
      <p:pic>
        <p:nvPicPr>
          <p:cNvPr id="7" name="Picture 6" descr="https://sun9-80.userapi.com/impg/YCQ_XIxsl49wu4SQhjrQOuILn3geI0smyuaxhw/ECICStgd4lM.jpg?size=710x940&amp;quality=95&amp;sign=eb56f8dfc90e73b6a4facbab449084af&amp;type=albu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208245">
            <a:off x="4843107" y="2605478"/>
            <a:ext cx="2157012" cy="31004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10081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Варенье из одуванчиков или «одуванчиковый мёд»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1746" name="AutoShape 2" descr="Варенье из одуванчиков рецепт с фото пошагово и видео - 1000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8" name="Picture 4" descr="Кулинарные советы. Быстрый мастер-класс: варенье из одуванч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88840"/>
            <a:ext cx="4503587" cy="34941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96136" y="2132856"/>
            <a:ext cx="25922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Ингредиенты</a:t>
            </a:r>
            <a:r>
              <a:rPr lang="ru-RU" b="1" i="1" dirty="0">
                <a:solidFill>
                  <a:srgbClr val="C00000"/>
                </a:solidFill>
              </a:rPr>
              <a:t>: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370-400 шт. одуванчиков,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500 мл воды,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1-2 лимона,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1 1,5 кг сахара.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64</TotalTime>
  <Words>50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ПРОСТО наш любимый ОДУВАНЧИК</vt:lpstr>
      <vt:lpstr>Маленькие солнышки или Наш одуванчиковый флешмоб</vt:lpstr>
      <vt:lpstr>Кто не делал таких куколок из одуванчиков? Мы научим!</vt:lpstr>
      <vt:lpstr>Венок из одуванчиков идет всем!</vt:lpstr>
      <vt:lpstr>Еще один интересный эксперимент с одуванчиком</vt:lpstr>
      <vt:lpstr>Варенье из одуванчиков или «одуванчиковый мёд»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ПРОСТО ОДУВАНЧИК?</dc:title>
  <dc:creator>home</dc:creator>
  <cp:lastModifiedBy>home</cp:lastModifiedBy>
  <cp:revision>7</cp:revision>
  <dcterms:created xsi:type="dcterms:W3CDTF">2023-04-22T19:10:05Z</dcterms:created>
  <dcterms:modified xsi:type="dcterms:W3CDTF">2023-04-22T20:14:15Z</dcterms:modified>
</cp:coreProperties>
</file>