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5" r:id="rId4"/>
    <p:sldId id="274" r:id="rId5"/>
    <p:sldId id="272" r:id="rId6"/>
    <p:sldId id="259" r:id="rId7"/>
    <p:sldId id="260" r:id="rId8"/>
    <p:sldId id="261" r:id="rId9"/>
    <p:sldId id="257" r:id="rId10"/>
    <p:sldId id="271" r:id="rId1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3657600"/>
            <a:ext cx="8825659" cy="23621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4"/>
          </p:nvPr>
        </p:nvSpPr>
        <p:spPr bwMode="auto"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  <p:sp>
        <p:nvSpPr>
          <p:cNvPr id="10" name="TextBox 11"/>
          <p:cNvSpPr txBox="1"/>
          <p:nvPr/>
        </p:nvSpPr>
        <p:spPr bwMode="auto"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/>
              <a:t>“</a:t>
            </a:r>
            <a:endParaRPr/>
          </a:p>
        </p:txBody>
      </p:sp>
      <p:sp>
        <p:nvSpPr>
          <p:cNvPr id="11" name="TextBox 14"/>
          <p:cNvSpPr txBox="1"/>
          <p:nvPr/>
        </p:nvSpPr>
        <p:spPr bwMode="auto"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/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ри колон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 bwMode="auto"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6"/>
          </p:nvPr>
        </p:nvSpPr>
        <p:spPr bwMode="auto">
          <a:xfrm>
            <a:off x="3873106" y="2667000"/>
            <a:ext cx="294679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7"/>
          </p:nvPr>
        </p:nvSpPr>
        <p:spPr bwMode="auto"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cxnSp>
        <p:nvCxnSpPr>
          <p:cNvPr id="11" name="Straight Connector 16"/>
          <p:cNvCxnSpPr>
            <a:cxnSpLocks/>
          </p:cNvCxnSpPr>
          <p:nvPr/>
        </p:nvCxnSpPr>
        <p:spPr bwMode="auto"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7"/>
          <p:cNvCxnSpPr>
            <a:cxnSpLocks/>
          </p:cNvCxnSpPr>
          <p:nvPr/>
        </p:nvCxnSpPr>
        <p:spPr bwMode="auto"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Столбец с тремя рисункам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5"/>
          </p:nvPr>
        </p:nvSpPr>
        <p:spPr bwMode="auto"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8"/>
          </p:nvPr>
        </p:nvSpPr>
        <p:spPr bwMode="auto">
          <a:xfrm>
            <a:off x="652463" y="4827211"/>
            <a:ext cx="2940050" cy="6591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21"/>
          </p:nvPr>
        </p:nvSpPr>
        <p:spPr bwMode="auto"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 bwMode="auto">
          <a:xfrm>
            <a:off x="3888022" y="4827210"/>
            <a:ext cx="2934406" cy="6591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22"/>
          </p:nvPr>
        </p:nvSpPr>
        <p:spPr bwMode="auto"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0"/>
          </p:nvPr>
        </p:nvSpPr>
        <p:spPr bwMode="auto">
          <a:xfrm>
            <a:off x="7124575" y="4827208"/>
            <a:ext cx="2935997" cy="6591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cxnSp>
        <p:nvCxnSpPr>
          <p:cNvPr id="14" name="Straight Connector 18"/>
          <p:cNvCxnSpPr>
            <a:cxnSpLocks/>
          </p:cNvCxnSpPr>
          <p:nvPr/>
        </p:nvCxnSpPr>
        <p:spPr bwMode="auto"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9"/>
          <p:cNvCxnSpPr>
            <a:cxnSpLocks/>
          </p:cNvCxnSpPr>
          <p:nvPr/>
        </p:nvCxnSpPr>
        <p:spPr bwMode="auto"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 anchorCtr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52463" y="887414"/>
            <a:ext cx="7423149" cy="536892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3" y="3129280"/>
            <a:ext cx="3401062" cy="28955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19"/>
          <a:srcRect l="3613"/>
          <a:stretch/>
        </p:blipFill>
        <p:spPr bwMode="auto"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20"/>
          <a:srcRect l="35640"/>
          <a:stretch/>
        </p:blipFill>
        <p:spPr bwMode="auto">
          <a:xfrm>
            <a:off x="0" y="2892346"/>
            <a:ext cx="1522412" cy="2365453"/>
          </a:xfrm>
          <a:prstGeom prst="rect">
            <a:avLst/>
          </a:prstGeom>
        </p:spPr>
      </p:pic>
      <p:sp>
        <p:nvSpPr>
          <p:cNvPr id="6" name="Oval 15"/>
          <p:cNvSpPr/>
          <p:nvPr/>
        </p:nvSpPr>
        <p:spPr bwMode="auto"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</a:gsLst>
            <a:path path="circle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1"/>
          <a:srcRect t="28813"/>
          <a:stretch/>
        </p:blipFill>
        <p:spPr bwMode="auto"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22"/>
          <a:srcRect b="23319"/>
          <a:stretch/>
        </p:blipFill>
        <p:spPr bwMode="auto">
          <a:xfrm>
            <a:off x="8605878" y="6096000"/>
            <a:ext cx="993733" cy="762000"/>
          </a:xfrm>
          <a:prstGeom prst="rect">
            <a:avLst/>
          </a:prstGeom>
        </p:spPr>
      </p:pic>
      <p:sp>
        <p:nvSpPr>
          <p:cNvPr id="9" name="Rectangle 13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 rot="5400000">
            <a:off x="10155639" y="1790700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0161A4FB-D606-4007-B5C4-1EDB7FF66B55}" type="datetimeFigureOut">
              <a:rPr lang="ru-RU"/>
              <a:t>22.11.2021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39" y="295728"/>
            <a:ext cx="83819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>
        <a:spcBef>
          <a:spcPts val="0"/>
        </a:spcBef>
        <a:buNone/>
        <a:defRPr sz="4200" b="0" i="0">
          <a:solidFill>
            <a:schemeClr val="tx2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2000" b="0" i="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800" b="0" i="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600" b="0" i="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380242" y="92766"/>
            <a:ext cx="8825658" cy="6360569"/>
          </a:xfrm>
        </p:spPr>
        <p:txBody>
          <a:bodyPr/>
          <a:lstStyle/>
          <a:p>
            <a:pPr algn="ctr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города Новосибирска «Детский сад № 500»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 «Профессионал года – 2021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«Педагогический дебют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«Публичное выступление»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«Воспитание в традициях»</a:t>
            </a:r>
            <a:b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Коздрина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Игоревна,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3287688" y="-747464"/>
            <a:ext cx="4620765" cy="1215926"/>
          </a:xfrm>
        </p:spPr>
        <p:txBody>
          <a:bodyPr/>
          <a:lstStyle/>
          <a:p>
            <a:pPr>
              <a:defRPr/>
            </a:pPr>
            <a:r>
              <a:rPr lang="ru-RU" dirty="0"/>
              <a:t>           </a:t>
            </a:r>
            <a:br>
              <a:rPr lang="ru-RU" dirty="0"/>
            </a:br>
            <a:r>
              <a:rPr lang="ru-RU" dirty="0"/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добрый путь!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1768" y="764704"/>
            <a:ext cx="12180232" cy="6093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3081" y="191069"/>
            <a:ext cx="11450471" cy="64906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086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4294967295"/>
          </p:nvPr>
        </p:nvSpPr>
        <p:spPr bwMode="auto">
          <a:xfrm>
            <a:off x="-9904" y="0"/>
            <a:ext cx="10419008" cy="224139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Актуальность изучения краеведения в современном обществе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21184" y="1628800"/>
            <a:ext cx="8352928" cy="47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53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308291"/>
            <a:ext cx="6096000" cy="5191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 об образовании от 29.12.2012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273ФЗ. Главным приоритетом является формирование 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бережному отношению к культурному наследию и традициям многонационального народа РФ, природе и окружающей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среде.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редакция ФЗ об образовании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31. 07. 2020г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304. Главный приоритет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воспитательного компонента образовательной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Воспитание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и стратегические задачи РФ на период до 2024 года.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64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560" y="764704"/>
            <a:ext cx="6818041" cy="936104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один  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крупнейших и третий по численности город страны.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удостоен звания город трудовой доблести. Также он внесён в книгу Рекордов Гиннесса, как самый быстроразвивающийся город в мире!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6912"/>
            <a:ext cx="12192000" cy="5661248"/>
          </a:xfrm>
        </p:spPr>
      </p:pic>
    </p:spTree>
    <p:extLst>
      <p:ext uri="{BB962C8B-B14F-4D97-AF65-F5344CB8AC3E}">
        <p14:creationId xmlns:p14="http://schemas.microsoft.com/office/powerpoint/2010/main" val="239891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0" y="2204864"/>
            <a:ext cx="12192000" cy="5385990"/>
          </a:xfrm>
          <a:prstGeom prst="rect">
            <a:avLst/>
          </a:prstGeom>
        </p:spPr>
      </p:pic>
      <p:sp>
        <p:nvSpPr>
          <p:cNvPr id="7" name="Прямоугольник 5"/>
          <p:cNvSpPr/>
          <p:nvPr/>
        </p:nvSpPr>
        <p:spPr bwMode="auto">
          <a:xfrm>
            <a:off x="4295800" y="692696"/>
            <a:ext cx="41341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самая  длинная, прямая  улица, расположенная в черте города, находится в Новосибирске. И эта улица-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проспект!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99181" y="2021983"/>
            <a:ext cx="3587208" cy="22409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200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6752" y="1556792"/>
            <a:ext cx="12192000" cy="59346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 bwMode="auto">
          <a:xfrm>
            <a:off x="2046800" y="294665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Западной Сибири находятся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из самых больших болот в мире, которые  являются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кандидатами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включение в список Всемирного наследия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ЮНЕСКО. И 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Васюганские болота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087928" y="2914004"/>
            <a:ext cx="3923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?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1772816"/>
            <a:ext cx="12192000" cy="5920917"/>
          </a:xfrm>
          <a:prstGeom prst="rect">
            <a:avLst/>
          </a:prstGeom>
        </p:spPr>
      </p:pic>
      <p:sp>
        <p:nvSpPr>
          <p:cNvPr id="8" name="Прямоугольник 6"/>
          <p:cNvSpPr/>
          <p:nvPr/>
        </p:nvSpPr>
        <p:spPr bwMode="auto">
          <a:xfrm>
            <a:off x="4755861" y="2060644"/>
            <a:ext cx="35014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  <a:p>
            <a:pPr>
              <a:defRPr/>
            </a:pPr>
            <a:endParaRPr lang="ru-RU" sz="1200" b="1" dirty="0"/>
          </a:p>
        </p:txBody>
      </p:sp>
      <p:sp>
        <p:nvSpPr>
          <p:cNvPr id="9" name="Прямоугольник 1"/>
          <p:cNvSpPr/>
          <p:nvPr/>
        </p:nvSpPr>
        <p:spPr bwMode="auto">
          <a:xfrm rot="10800000" flipV="1">
            <a:off x="1966141" y="484918"/>
            <a:ext cx="82597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селе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Егорьевское Новосибирской области, протекает река, в  которой все притоки, как и сама река - золотоносные. И это 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Суенга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54955" y="424070"/>
            <a:ext cx="8825658" cy="5214730"/>
          </a:xfrm>
        </p:spPr>
        <p:txBody>
          <a:bodyPr/>
          <a:lstStyle/>
          <a:p>
            <a:pPr algn="ctr">
              <a:defRPr/>
            </a:pP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/>
            </a:r>
            <a:br>
              <a:rPr lang="ru-RU" sz="32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родному краю, родной культуре, родному селу или городу,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речи начинается с малого- с любви к своей семье, к своему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жилищу, к своему детскому саду. Постепенно расширяясь, эта любовь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 в любовь, к родной стране, к её истории, прошлому и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настоящему, а затем ко всему человечеству.»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40485" y="5638800"/>
            <a:ext cx="8825658" cy="510209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/>
              <a:t>Дмитрий Сергеевич Лихачёв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Arial"/>
        <a:cs typeface="Arial"/>
      </a:majorFont>
      <a:minorFont>
        <a:latin typeface="Century Gothic"/>
        <a:ea typeface="Arial"/>
        <a:cs typeface="Arial"/>
      </a:minorFont>
    </a:fontScheme>
    <a:fmtScheme name="Ион">
      <a:fillStyleLst>
        <a:solidFill>
          <a:schemeClr val="phClr"/>
        </a:solidFill>
        <a:gradFill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127</TotalTime>
  <Words>180</Words>
  <Application>Microsoft Office PowerPoint</Application>
  <DocSecurity>0</DocSecurity>
  <PresentationFormat>Широкоэкранный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Ион</vt:lpstr>
      <vt:lpstr>Муниципальное автономное дошкольное образовательное учреждение города Новосибирска «Детский сад № 500»   Конкурс «Профессионал года – 2021» Номинация «Педагогический дебют» Этап «Публичное выступление»  Тема «Воспитание в традициях»    Коздрина Оксана Игоревна, воспитатель</vt:lpstr>
      <vt:lpstr>Презентация PowerPoint</vt:lpstr>
      <vt:lpstr>Презентация PowerPoint</vt:lpstr>
      <vt:lpstr>Презентация PowerPoint</vt:lpstr>
      <vt:lpstr>Новосибирск - один    из крупнейших и третий по численности город страны. Он удостоен звания город трудовой доблести. Также он внесён в книгу Рекордов Гиннесса, как самый быстроразвивающийся город в мире! </vt:lpstr>
      <vt:lpstr>Презентация PowerPoint</vt:lpstr>
      <vt:lpstr>   </vt:lpstr>
      <vt:lpstr>Презентация PowerPoint</vt:lpstr>
      <vt:lpstr>         «Любовь к родному краю, родной культуре, родному селу или городу, родной речи начинается с малого- с любви к своей семье, к своему жилищу, к своему детскому саду. Постепенно расширяясь, эта любовь переходит в любовь, к родной стране, к её истории, прошлому и настоящему, а затем ко всему человечеству.»</vt:lpstr>
      <vt:lpstr>               В добрый путь!</vt:lpstr>
    </vt:vector>
  </TitlesOfParts>
  <Manager/>
  <Company>diakov.net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RePack by Diakov</dc:creator>
  <cp:keywords/>
  <dc:description/>
  <cp:lastModifiedBy>RePack by Diakov</cp:lastModifiedBy>
  <cp:revision>107</cp:revision>
  <dcterms:created xsi:type="dcterms:W3CDTF">2021-03-08T08:43:30Z</dcterms:created>
  <dcterms:modified xsi:type="dcterms:W3CDTF">2021-11-22T15:35:29Z</dcterms:modified>
  <cp:category/>
  <dc:identifier/>
  <cp:contentStatus/>
  <dc:language/>
  <cp:version/>
</cp:coreProperties>
</file>