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8" r:id="rId3"/>
    <p:sldId id="263" r:id="rId4"/>
    <p:sldId id="259" r:id="rId5"/>
    <p:sldId id="264" r:id="rId6"/>
    <p:sldId id="265" r:id="rId7"/>
    <p:sldId id="271" r:id="rId8"/>
    <p:sldId id="260" r:id="rId9"/>
    <p:sldId id="269" r:id="rId10"/>
    <p:sldId id="270" r:id="rId11"/>
    <p:sldId id="266" r:id="rId12"/>
    <p:sldId id="267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1) Знаешь ли ты, что такое математический квадрат?</c:v>
                </c:pt>
                <c:pt idx="1">
                  <c:v>2) Знаешь ли ты, что такое судоку?</c:v>
                </c:pt>
                <c:pt idx="2">
                  <c:v>3) Любишь ли ты отгадывать головоломки?</c:v>
                </c:pt>
                <c:pt idx="3">
                  <c:v>5) Умеешь ли ты составлять сам головоломки?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4</c:v>
                </c:pt>
                <c:pt idx="2">
                  <c:v>13</c:v>
                </c:pt>
                <c:pt idx="3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1) Знаешь ли ты, что такое математический квадрат?</c:v>
                </c:pt>
                <c:pt idx="1">
                  <c:v>2) Знаешь ли ты, что такое судоку?</c:v>
                </c:pt>
                <c:pt idx="2">
                  <c:v>3) Любишь ли ты отгадывать головоломки?</c:v>
                </c:pt>
                <c:pt idx="3">
                  <c:v>5) Умеешь ли ты составлять сам головоломки?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9</c:v>
                </c:pt>
                <c:pt idx="1">
                  <c:v>11</c:v>
                </c:pt>
                <c:pt idx="2">
                  <c:v>2</c:v>
                </c:pt>
                <c:pt idx="3">
                  <c:v>7</c:v>
                </c:pt>
              </c:numCache>
            </c:numRef>
          </c:val>
        </c:ser>
        <c:shape val="box"/>
        <c:axId val="56305920"/>
        <c:axId val="56320000"/>
        <c:axId val="0"/>
      </c:bar3DChart>
      <c:catAx>
        <c:axId val="56305920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 b="1"/>
            </a:pPr>
            <a:endParaRPr lang="ru-RU"/>
          </a:p>
        </c:txPr>
        <c:crossAx val="56320000"/>
        <c:crosses val="autoZero"/>
        <c:auto val="1"/>
        <c:lblAlgn val="ctr"/>
        <c:lblOffset val="100"/>
      </c:catAx>
      <c:valAx>
        <c:axId val="56320000"/>
        <c:scaling>
          <c:orientation val="minMax"/>
        </c:scaling>
        <c:axPos val="l"/>
        <c:majorGridlines/>
        <c:numFmt formatCode="General" sourceLinked="1"/>
        <c:tickLblPos val="nextTo"/>
        <c:crossAx val="5630592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 b="1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1) Знаешь ли ты, что такое математический квадрат?</c:v>
                </c:pt>
                <c:pt idx="1">
                  <c:v>2) Знаешь ли ты, что такое судоку?</c:v>
                </c:pt>
                <c:pt idx="2">
                  <c:v>3) Любишь ли ты отгадывать головоломки?</c:v>
                </c:pt>
                <c:pt idx="3">
                  <c:v>5) Умеешь ли ты составлять сам головоломки?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</c:v>
                </c:pt>
                <c:pt idx="1">
                  <c:v>8</c:v>
                </c:pt>
                <c:pt idx="2">
                  <c:v>13</c:v>
                </c:pt>
                <c:pt idx="3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1) Знаешь ли ты, что такое математический квадрат?</c:v>
                </c:pt>
                <c:pt idx="1">
                  <c:v>2) Знаешь ли ты, что такое судоку?</c:v>
                </c:pt>
                <c:pt idx="2">
                  <c:v>3) Любишь ли ты отгадывать головоломки?</c:v>
                </c:pt>
                <c:pt idx="3">
                  <c:v>5) Умеешь ли ты составлять сам головоломки?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6</c:v>
                </c:pt>
                <c:pt idx="1">
                  <c:v>7</c:v>
                </c:pt>
                <c:pt idx="2">
                  <c:v>2</c:v>
                </c:pt>
                <c:pt idx="3">
                  <c:v>8</c:v>
                </c:pt>
              </c:numCache>
            </c:numRef>
          </c:val>
        </c:ser>
        <c:shape val="box"/>
        <c:axId val="56338688"/>
        <c:axId val="67400448"/>
        <c:axId val="0"/>
      </c:bar3DChart>
      <c:catAx>
        <c:axId val="56338688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 b="1"/>
            </a:pPr>
            <a:endParaRPr lang="ru-RU"/>
          </a:p>
        </c:txPr>
        <c:crossAx val="67400448"/>
        <c:crosses val="autoZero"/>
        <c:auto val="1"/>
        <c:lblAlgn val="ctr"/>
        <c:lblOffset val="100"/>
      </c:catAx>
      <c:valAx>
        <c:axId val="67400448"/>
        <c:scaling>
          <c:orientation val="minMax"/>
        </c:scaling>
        <c:axPos val="l"/>
        <c:majorGridlines/>
        <c:numFmt formatCode="General" sourceLinked="1"/>
        <c:tickLblPos val="nextTo"/>
        <c:crossAx val="5633868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 b="1"/>
          </a:pPr>
          <a:endParaRPr lang="ru-RU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000240"/>
            <a:ext cx="8305800" cy="43577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Судоку</a:t>
            </a:r>
            <a:r>
              <a:rPr lang="ru-RU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и математический квадрат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2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Выполнил: ученик 7 класса , Зуев Стас</a:t>
            </a:r>
            <a:br>
              <a:rPr lang="ru-RU" sz="22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2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Наставник: Панарина Лариса Викторовна, </a:t>
            </a:r>
            <a:br>
              <a:rPr lang="ru-RU" sz="22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2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учитель математики</a:t>
            </a:r>
            <a:r>
              <a:rPr lang="ru-RU" sz="2200" b="1" dirty="0" smtClean="0">
                <a:solidFill>
                  <a:schemeClr val="accent3"/>
                </a:solidFill>
              </a:rPr>
              <a:t/>
            </a:r>
            <a:br>
              <a:rPr lang="ru-RU" sz="2200" b="1" dirty="0" smtClean="0">
                <a:solidFill>
                  <a:schemeClr val="accent3"/>
                </a:solidFill>
              </a:rPr>
            </a:br>
            <a:r>
              <a:rPr lang="ru-RU" sz="2200" b="1" dirty="0" smtClean="0">
                <a:solidFill>
                  <a:schemeClr val="accent3"/>
                </a:solidFill>
              </a:rPr>
              <a:t/>
            </a:r>
            <a:br>
              <a:rPr lang="ru-RU" sz="2200" b="1" dirty="0" smtClean="0">
                <a:solidFill>
                  <a:schemeClr val="accent3"/>
                </a:solidFill>
              </a:rPr>
            </a:br>
            <a:endParaRPr lang="ru-RU" sz="2200" b="1" dirty="0">
              <a:solidFill>
                <a:schemeClr val="accent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00042"/>
            <a:ext cx="8305800" cy="1428760"/>
          </a:xfrm>
        </p:spPr>
        <p:txBody>
          <a:bodyPr/>
          <a:lstStyle/>
          <a:p>
            <a:pPr algn="ctr"/>
            <a:r>
              <a:rPr lang="ru-RU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МБОУ «</a:t>
            </a:r>
            <a:r>
              <a:rPr lang="ru-RU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Карсинская</a:t>
            </a:r>
            <a:r>
              <a:rPr lang="ru-RU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СОШ»</a:t>
            </a:r>
            <a:endParaRPr lang="ru-RU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7 класс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00042"/>
            <a:ext cx="7829576" cy="500066"/>
          </a:xfrm>
        </p:spPr>
        <p:txBody>
          <a:bodyPr>
            <a:normAutofit fontScale="25000" lnSpcReduction="20000"/>
          </a:bodyPr>
          <a:lstStyle/>
          <a:p>
            <a:endParaRPr lang="ru-RU" b="1" i="1" dirty="0" smtClean="0"/>
          </a:p>
          <a:p>
            <a:pPr algn="ctr"/>
            <a:endParaRPr lang="ru-RU" sz="9600" b="1" i="1" dirty="0" smtClean="0"/>
          </a:p>
          <a:p>
            <a:pPr algn="ctr"/>
            <a:r>
              <a:rPr lang="ru-RU" sz="9600" b="1" i="1" dirty="0" smtClean="0"/>
              <a:t>Анкетирование       5 класс </a:t>
            </a:r>
            <a:br>
              <a:rPr lang="ru-RU" sz="9600" b="1" i="1" dirty="0" smtClean="0"/>
            </a:br>
            <a:endParaRPr lang="ru-RU" sz="9600" b="1" i="1" dirty="0" smtClean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71472" y="5857892"/>
            <a:ext cx="8115329" cy="314308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457200" y="1444625"/>
          <a:ext cx="7829576" cy="4270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/>
              <a:t>Решение и составление </a:t>
            </a:r>
            <a:r>
              <a:rPr lang="ru-RU" sz="2400" i="1" dirty="0" err="1" smtClean="0"/>
              <a:t>судоку</a:t>
            </a:r>
            <a:endParaRPr lang="ru-RU" sz="2400" i="1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14282" y="1142984"/>
            <a:ext cx="3786214" cy="52149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071934" y="1500174"/>
            <a:ext cx="4786346" cy="407196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3554" name="Picture 2" descr="https://sun9-80.userapi.com/impg/3RvrV_6abj0KHfpT4-mJQKflHV9sW3o6zJH9rA/ltP6wdcVkVg.jpg?size=1620x2160&amp;quality=95&amp;sign=9ebcf87cc629e93b97a09b0e85502347&amp;type=album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357298"/>
            <a:ext cx="3482602" cy="4643470"/>
          </a:xfrm>
          <a:prstGeom prst="rect">
            <a:avLst/>
          </a:prstGeom>
          <a:noFill/>
        </p:spPr>
      </p:pic>
      <p:pic>
        <p:nvPicPr>
          <p:cNvPr id="9" name="Picture 4" descr="https://sun3-4.userapi.com/impg/j3hw9-_uqF1Kr9rFTl1zGYSINbHTv9KnvKmzvA/SMDMWzpsEF0.jpg?size=2560x1920&amp;quality=95&amp;sign=df6ffd1cecb025dc68d5b42ded887de8&amp;type=album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214811" y="1899460"/>
            <a:ext cx="4471990" cy="3354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sun9-42.userapi.com/impg/3N-13g__fdfLkGh421H4Q6m6b7SMRw4EuDbaBQ/GrnlvCeefwM.jpg?size=1620x2160&amp;quality=95&amp;sign=ec1693800a33ab67f279e8103d317d1a&amp;type=albu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14290"/>
            <a:ext cx="3429000" cy="457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Судоку Легкие - купить в Набережных Челнах по цене договорной руб. |  Канцтовары Карандаш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785926"/>
            <a:ext cx="2143125" cy="2143125"/>
          </a:xfrm>
          <a:prstGeom prst="rect">
            <a:avLst/>
          </a:prstGeom>
          <a:noFill/>
        </p:spPr>
      </p:pic>
      <p:pic>
        <p:nvPicPr>
          <p:cNvPr id="10" name="Picture 4" descr="https://sun9-48.userapi.com/impg/2JcVIxx44eaHCDb55fRmP9xfY7X_VmsKBGVGSw/XtbGconKNB4.jpg?size=1620x2160&amp;quality=95&amp;sign=63644ac674b23830c60516c27ef6da05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85728"/>
            <a:ext cx="3554040" cy="4738719"/>
          </a:xfrm>
          <a:prstGeom prst="rect">
            <a:avLst/>
          </a:prstGeom>
          <a:noFill/>
        </p:spPr>
      </p:pic>
      <p:pic>
        <p:nvPicPr>
          <p:cNvPr id="12" name="Picture 6" descr="https://sun9-29.userapi.com/impg/0nTQRDfaO1kk1p2Ep89hhvsfffvy6nLl5Q1M_A/xICzLm5FbSY.jpg?size=2560x1920&amp;quality=95&amp;sign=9e9a36acb45d5b1dd15264194dfeace7&amp;type=albu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08" y="3518297"/>
            <a:ext cx="4071966" cy="3053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76630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50000"/>
              </a:lnSpc>
              <a:buNone/>
            </a:pPr>
            <a:r>
              <a:rPr lang="ru-RU" sz="2400" b="1" dirty="0" smtClean="0"/>
              <a:t>    Задачи:</a:t>
            </a:r>
          </a:p>
          <a:p>
            <a:pPr lvl="0">
              <a:lnSpc>
                <a:spcPct val="150000"/>
              </a:lnSpc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познакомиться с историей появления магических квадратов и </a:t>
            </a:r>
            <a:r>
              <a:rPr lang="ru-RU" sz="2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судоку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lvl="0">
              <a:lnSpc>
                <a:spcPct val="150000"/>
              </a:lnSpc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рассмотреть виды магических квадратов и способы их    заполнения;</a:t>
            </a:r>
          </a:p>
          <a:p>
            <a:pPr lvl="0">
              <a:lnSpc>
                <a:spcPct val="150000"/>
              </a:lnSpc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провести анкетирование по </a:t>
            </a:r>
            <a:r>
              <a:rPr lang="ru-RU" sz="24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теме </a:t>
            </a:r>
            <a:r>
              <a:rPr lang="ru-RU" sz="24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  <a:endParaRPr lang="ru-RU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придумать самостоятельно </a:t>
            </a:r>
            <a:r>
              <a:rPr lang="ru-RU" sz="2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судоку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lnSpc>
                <a:spcPct val="150000"/>
              </a:lnSpc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</a:t>
            </a:r>
          </a:p>
          <a:p>
            <a:pPr lvl="0" algn="just">
              <a:lnSpc>
                <a:spcPct val="150000"/>
              </a:lnSpc>
              <a:buNone/>
            </a:pPr>
            <a:endParaRPr lang="ru-RU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lnSpc>
                <a:spcPct val="150000"/>
              </a:lnSpc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Спасибо за внимание.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b="1" i="1" dirty="0" smtClean="0">
                <a:solidFill>
                  <a:schemeClr val="accent1">
                    <a:lumMod val="75000"/>
                  </a:schemeClr>
                </a:solidFill>
              </a:rPr>
              <a:t>Цель: </a:t>
            </a:r>
            <a:r>
              <a:rPr lang="ru-RU" sz="2800" i="1" dirty="0" smtClean="0"/>
              <a:t>научиться заполнять </a:t>
            </a:r>
            <a:r>
              <a:rPr lang="ru-RU" sz="2800" i="1" dirty="0" err="1" smtClean="0"/>
              <a:t>судоку</a:t>
            </a:r>
            <a:r>
              <a:rPr lang="ru-RU" sz="2800" i="1" dirty="0" smtClean="0"/>
              <a:t> и строить простые магические квадраты</a:t>
            </a:r>
            <a:r>
              <a:rPr lang="ru-RU" sz="2600" b="1" i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2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Судоку —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Судоку —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Судоку —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Судоку для детей — распечатать детские судоку с картинками и цифр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586790" cy="1071570"/>
          </a:xfrm>
        </p:spPr>
        <p:txBody>
          <a:bodyPr/>
          <a:lstStyle/>
          <a:p>
            <a:r>
              <a:rPr lang="ru-RU" dirty="0" smtClean="0"/>
              <a:t>            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Что такое СУДОКУ?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6394" name="Picture 10" descr="Судоку для детей — распечатать детские судоку с картинками и цифр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4672024" cy="2336012"/>
          </a:xfrm>
          <a:prstGeom prst="rect">
            <a:avLst/>
          </a:prstGeom>
          <a:noFill/>
        </p:spPr>
      </p:pic>
      <p:pic>
        <p:nvPicPr>
          <p:cNvPr id="16396" name="Picture 12" descr="Sudoku. Детей и взрослых математическая мозаику. Магический квадрат.  Головоломка логики. Иллюстрация вектора - иллюстрации насчитывающей  отрезок, иллюстрация: 2095055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476324"/>
            <a:ext cx="5000628" cy="3381676"/>
          </a:xfrm>
          <a:prstGeom prst="rect">
            <a:avLst/>
          </a:prstGeom>
          <a:noFill/>
        </p:spPr>
      </p:pic>
      <p:sp>
        <p:nvSpPr>
          <p:cNvPr id="16398" name="AutoShape 14" descr="Как решить магический квадрат - wikiHo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Как решить магический квадрат - wikiHo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402" name="Picture 18" descr="Как решить магический квадрат - wikiHo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571876"/>
            <a:ext cx="3643338" cy="2927635"/>
          </a:xfrm>
          <a:prstGeom prst="rect">
            <a:avLst/>
          </a:prstGeom>
          <a:noFill/>
        </p:spPr>
      </p:pic>
      <p:pic>
        <p:nvPicPr>
          <p:cNvPr id="16406" name="Picture 22" descr="Приложения в Google Play – Судоку Sudoku (Бесплатно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500042"/>
            <a:ext cx="2714612" cy="2714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50000"/>
              </a:lnSpc>
              <a:buNone/>
            </a:pPr>
            <a:r>
              <a:rPr lang="ru-RU" sz="2400" b="1" dirty="0" smtClean="0"/>
              <a:t>    Задачи:</a:t>
            </a:r>
          </a:p>
          <a:p>
            <a:pPr lvl="0">
              <a:lnSpc>
                <a:spcPct val="150000"/>
              </a:lnSpc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познакомиться с историей появления магических квадратов и </a:t>
            </a:r>
            <a:r>
              <a:rPr lang="ru-RU" sz="2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судоку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lvl="0">
              <a:lnSpc>
                <a:spcPct val="150000"/>
              </a:lnSpc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рассмотреть виды магических квадратов и способы их    заполнения;</a:t>
            </a:r>
          </a:p>
          <a:p>
            <a:pPr lvl="0">
              <a:lnSpc>
                <a:spcPct val="150000"/>
              </a:lnSpc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провести анкетирование по теме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  <a:endParaRPr lang="ru-RU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придумать самостоятельно </a:t>
            </a:r>
            <a:r>
              <a:rPr lang="ru-RU" sz="2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судоку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0">
              <a:lnSpc>
                <a:spcPct val="150000"/>
              </a:lnSpc>
            </a:pPr>
            <a:endParaRPr lang="ru-RU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b="1" i="1" dirty="0" smtClean="0">
                <a:solidFill>
                  <a:schemeClr val="accent1">
                    <a:lumMod val="75000"/>
                  </a:schemeClr>
                </a:solidFill>
              </a:rPr>
              <a:t>Цель: </a:t>
            </a:r>
            <a:r>
              <a:rPr lang="ru-RU" sz="2800" i="1" dirty="0" smtClean="0"/>
              <a:t>научиться заполнять </a:t>
            </a:r>
            <a:r>
              <a:rPr lang="ru-RU" sz="2800" i="1" dirty="0" err="1" smtClean="0"/>
              <a:t>судоку</a:t>
            </a:r>
            <a:r>
              <a:rPr lang="ru-RU" sz="2800" i="1" dirty="0" smtClean="0"/>
              <a:t> и строить простые магические квадраты</a:t>
            </a:r>
            <a:r>
              <a:rPr lang="ru-RU" sz="2600" b="1" i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2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AutoShape 4" descr="Математика в помощь школьнику — klasssno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Математика в помощь школьнику — klasssno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Судоку Играть Бесплатно Интересно Топ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0" name="Picture 2" descr="Судоку Революция: Гипер, Четный Нечетный, Диагональ Судоку Логика  Технология Android, технология, игра, электроника, текст png | PNGW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500306"/>
            <a:ext cx="3705197" cy="3705198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«</a:t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714357"/>
            <a:ext cx="4040188" cy="928694"/>
          </a:xfrm>
        </p:spPr>
        <p:txBody>
          <a:bodyPr/>
          <a:lstStyle/>
          <a:p>
            <a:pPr algn="ctr"/>
            <a:r>
              <a:rPr lang="ru-RU" b="1" i="1" dirty="0" smtClean="0"/>
              <a:t>Математический квадрат</a:t>
            </a:r>
            <a:endParaRPr lang="ru-RU" b="1" i="1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3"/>
          </p:nvPr>
        </p:nvSpPr>
        <p:spPr>
          <a:xfrm>
            <a:off x="4786314" y="642918"/>
            <a:ext cx="3902074" cy="114300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                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i="1" dirty="0" err="1" smtClean="0"/>
              <a:t>Судоку</a:t>
            </a:r>
            <a:endParaRPr lang="ru-RU" b="1" i="1" dirty="0" smtClean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" name="Picture 2" descr="Судоку. Популярная японская головоломка. Составление судоку для газет и  журналов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5594350" y="2343944"/>
            <a:ext cx="2942444" cy="2942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Легенда о черепахе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http://www.arendlandman.nl/wp-content/uploads/2010/01/lo-shu-schildpad-magisch-vierkant.png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565020" y="1506628"/>
            <a:ext cx="2802955" cy="3075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Содержимое 8" descr="C:\Users\HP-Home Computer\Desktop\обычный.png"/>
          <p:cNvPicPr>
            <a:picLocks noGrp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6643702" y="2857496"/>
            <a:ext cx="2143140" cy="2285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HP-Home Computer\Desktop\lo-shu-saturn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2000240"/>
            <a:ext cx="285752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773222"/>
          </a:xfrm>
        </p:spPr>
        <p:txBody>
          <a:bodyPr>
            <a:normAutofit/>
          </a:bodyPr>
          <a:lstStyle/>
          <a:p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642910" y="214291"/>
            <a:ext cx="7572428" cy="64294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Гравюра  «Меланхолия», 1514 г.</a:t>
            </a:r>
            <a:endParaRPr lang="ru-RU" b="1" i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645026" y="5786454"/>
            <a:ext cx="4041775" cy="78581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7" name="Содержимое 6" descr="https://upload.wikimedia.org/wikipedia/commons/1/14/Melencolia_I_%28Durero%29.jpg"/>
          <p:cNvPicPr>
            <a:picLocks noGrp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5720" y="928670"/>
            <a:ext cx="4929222" cy="564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6072198" y="3714752"/>
            <a:ext cx="2143140" cy="206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 descr="https://upload.wikimedia.org/wikipedia/commons/thumb/b/b1/D%C3%BCrer_Melancholia_I_d%C3%A9tail_temps.jpg/260px-D%C3%BCrer_Melancholia_I_d%C3%A9tail_temps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1071546"/>
            <a:ext cx="2682258" cy="251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57562"/>
            <a:ext cx="8229600" cy="321471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Сумма чисел во всех </a:t>
            </a:r>
            <a:br>
              <a:rPr lang="ru-RU" sz="2000" dirty="0" smtClean="0"/>
            </a:br>
            <a:r>
              <a:rPr lang="ru-RU" sz="2000" dirty="0" smtClean="0"/>
              <a:t>рядах равна15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            Сумма чисел во всех 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             рядах равна 34                                                                                   </a:t>
            </a:r>
            <a:endParaRPr lang="ru-RU" sz="20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214282" y="428604"/>
            <a:ext cx="4286280" cy="928694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Магический квадрат 3х3</a:t>
            </a:r>
            <a:endParaRPr lang="ru-RU" b="1" i="1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4645026" y="428604"/>
            <a:ext cx="4041775" cy="928694"/>
          </a:xfrm>
        </p:spPr>
        <p:txBody>
          <a:bodyPr/>
          <a:lstStyle/>
          <a:p>
            <a:r>
              <a:rPr lang="ru-RU" b="1" i="1" dirty="0" smtClean="0"/>
              <a:t>Квадрат Дюрера  4х4</a:t>
            </a:r>
            <a:endParaRPr lang="ru-RU" b="1" i="1" dirty="0"/>
          </a:p>
        </p:txBody>
      </p:sp>
      <p:pic>
        <p:nvPicPr>
          <p:cNvPr id="7" name="Picture 4" descr="Квадрат"/>
          <p:cNvPicPr>
            <a:picLocks noGrp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 bwMode="auto">
          <a:xfrm>
            <a:off x="642910" y="1785926"/>
            <a:ext cx="2643206" cy="2571767"/>
          </a:xfrm>
          <a:prstGeom prst="rect">
            <a:avLst/>
          </a:prstGeom>
          <a:noFill/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743777"/>
            <a:ext cx="3214710" cy="3094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Как составлять магический квадрат </a:t>
            </a:r>
            <a:endParaRPr lang="ru-RU" sz="28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571480"/>
            <a:ext cx="8329642" cy="1071570"/>
          </a:xfrm>
        </p:spPr>
        <p:txBody>
          <a:bodyPr>
            <a:normAutofit/>
          </a:bodyPr>
          <a:lstStyle/>
          <a:p>
            <a:r>
              <a:rPr lang="ru-RU" b="1" i="1" dirty="0" err="1" smtClean="0"/>
              <a:t>Судоку</a:t>
            </a:r>
            <a:r>
              <a:rPr lang="ru-RU" b="1" i="1" dirty="0" smtClean="0"/>
              <a:t> - </a:t>
            </a:r>
            <a:r>
              <a:rPr lang="ru-RU" b="1" i="1" dirty="0" err="1" smtClean="0"/>
              <a:t>математичекский</a:t>
            </a:r>
            <a:r>
              <a:rPr lang="ru-RU" b="1" i="1" dirty="0" smtClean="0"/>
              <a:t> квадрат 9</a:t>
            </a:r>
            <a:r>
              <a:rPr lang="en-US" b="1" i="1" dirty="0" smtClean="0"/>
              <a:t>x</a:t>
            </a:r>
            <a:r>
              <a:rPr lang="ru-RU" b="1" i="1" dirty="0" smtClean="0"/>
              <a:t>9</a:t>
            </a:r>
            <a:endParaRPr lang="ru-RU" b="1" i="1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571472" y="6357958"/>
            <a:ext cx="8115329" cy="28575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16389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2428860" y="2214554"/>
            <a:ext cx="394121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386" name="AutoShape 2" descr="Sudoku Vacation 2 обзор игры, публикации, гайды, дата выхода и другие  события Стратегия Логическая игры Sudoku Vacation 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Sudoku Vacation 2 обзор игры, публикации, гайды, дата выхода и другие  события Стратегия Логическая игры Sudoku Vacation 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5класс</a:t>
            </a:r>
            <a:endParaRPr lang="ru-RU" sz="2000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571480"/>
            <a:ext cx="8258204" cy="571504"/>
          </a:xfrm>
        </p:spPr>
        <p:txBody>
          <a:bodyPr>
            <a:normAutofit fontScale="32500" lnSpcReduction="20000"/>
          </a:bodyPr>
          <a:lstStyle/>
          <a:p>
            <a:pPr algn="ctr"/>
            <a:r>
              <a:rPr lang="ru-RU" sz="9600" b="1" i="1" dirty="0" smtClean="0"/>
              <a:t>Анкетирование       5 класс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714348" y="5929330"/>
            <a:ext cx="7972453" cy="242870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457200" y="1444625"/>
          <a:ext cx="8043890" cy="43418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512</TotalTime>
  <Words>149</Words>
  <PresentationFormat>Экран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  Судоку и математический квадрат   Выполнил: ученик 7 класса , Зуев Стас Наставник: Панарина Лариса Викторовна,  учитель математики  </vt:lpstr>
      <vt:lpstr>Слайд 2</vt:lpstr>
      <vt:lpstr>Цель: научиться заполнять судоку и строить простые магические квадраты.</vt:lpstr>
      <vt:lpstr>    « </vt:lpstr>
      <vt:lpstr>Легенда о черепахе</vt:lpstr>
      <vt:lpstr>Слайд 6</vt:lpstr>
      <vt:lpstr>Сумма чисел во всех  рядах равна15                                                              Сумма чисел во всех                                                                рядах равна 34                                                                                   </vt:lpstr>
      <vt:lpstr>Как составлять магический квадрат </vt:lpstr>
      <vt:lpstr>5класс</vt:lpstr>
      <vt:lpstr>7 класс</vt:lpstr>
      <vt:lpstr>Решение и составление судоку</vt:lpstr>
      <vt:lpstr>Слайд 12</vt:lpstr>
      <vt:lpstr>Цель: научиться заполнять судоку и строить простые магические квадраты.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Судоку и математический квадрат Выполнил ученик 7 класса Зуев Стас Наставник  </dc:title>
  <dc:creator>1</dc:creator>
  <cp:lastModifiedBy>1</cp:lastModifiedBy>
  <cp:revision>48</cp:revision>
  <dcterms:created xsi:type="dcterms:W3CDTF">2023-03-09T08:34:46Z</dcterms:created>
  <dcterms:modified xsi:type="dcterms:W3CDTF">2023-03-14T19:33:41Z</dcterms:modified>
</cp:coreProperties>
</file>