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7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E54D-D1EF-4C8C-8A00-C69F79AD262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79EA1-427C-46C6-B401-2C5F60035B96}" type="slidenum">
              <a:rPr lang="ru-RU" smtClean="0"/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E54D-D1EF-4C8C-8A00-C69F79AD262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79EA1-427C-46C6-B401-2C5F60035B96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E54D-D1EF-4C8C-8A00-C69F79AD262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79EA1-427C-46C6-B401-2C5F60035B96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E54D-D1EF-4C8C-8A00-C69F79AD262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79EA1-427C-46C6-B401-2C5F60035B96}" type="slidenum">
              <a:rPr lang="ru-RU" smtClean="0"/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E54D-D1EF-4C8C-8A00-C69F79AD262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79EA1-427C-46C6-B401-2C5F60035B96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E54D-D1EF-4C8C-8A00-C69F79AD2620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79EA1-427C-46C6-B401-2C5F60035B96}" type="slidenum">
              <a:rPr lang="ru-RU" smtClean="0"/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</a:pPr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E54D-D1EF-4C8C-8A00-C69F79AD2620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79EA1-427C-46C6-B401-2C5F60035B96}" type="slidenum">
              <a:rPr lang="ru-RU" smtClean="0"/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E54D-D1EF-4C8C-8A00-C69F79AD2620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79EA1-427C-46C6-B401-2C5F60035B96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E54D-D1EF-4C8C-8A00-C69F79AD2620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79EA1-427C-46C6-B401-2C5F60035B96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E54D-D1EF-4C8C-8A00-C69F79AD2620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79EA1-427C-46C6-B401-2C5F60035B96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anose="02040502050405020303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E54D-D1EF-4C8C-8A00-C69F79AD2620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79EA1-427C-46C6-B401-2C5F60035B96}" type="slidenum">
              <a:rPr lang="ru-RU" smtClean="0"/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4B5E54D-D1EF-4C8C-8A00-C69F79AD262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DF79EA1-427C-46C6-B401-2C5F60035B96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anose="02040502050405020303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9001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33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62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4221088"/>
            <a:ext cx="6400800" cy="1705744"/>
          </a:xfrm>
        </p:spPr>
        <p:txBody>
          <a:bodyPr>
            <a:no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МАДОУ «Детский сад «Колобок»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Городской округ 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Рефтинский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296144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</a:t>
            </a:r>
            <a:endParaRPr lang="ru-RU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91879" y="1268760"/>
            <a:ext cx="8299793" cy="2063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99592" y="44175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solidFill>
                  <a:srgbClr val="FF0000"/>
                </a:solidFill>
              </a:rPr>
              <a:t>Трудолюбие.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 не должен забывать о дисциплине, режиме и других организующих факторах. Он должен формировать у детей усидчивость и трудолюбие.</a:t>
            </a:r>
            <a:br>
              <a:rPr lang="ru-RU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93812" y="2458673"/>
            <a:ext cx="3528392" cy="2157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4543716"/>
            <a:ext cx="3240360" cy="2169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92080" y="2483740"/>
            <a:ext cx="3059832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470801" y="4569903"/>
            <a:ext cx="3233578" cy="2117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Творчество.</a:t>
            </a:r>
            <a:br>
              <a:rPr lang="ru-RU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accent1"/>
                </a:solidFill>
              </a:rPr>
              <a:t>Превращать обычный день ребёнка в праздник с неожиданными сюрпризами</a:t>
            </a:r>
            <a:br>
              <a:rPr lang="ru-RU" dirty="0">
                <a:solidFill>
                  <a:schemeClr val="accent1"/>
                </a:solidFill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83568" y="2396885"/>
            <a:ext cx="2376264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940152" y="2480988"/>
            <a:ext cx="2499742" cy="3332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46592" y="3068960"/>
            <a:ext cx="2643758" cy="3525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395536" y="504056"/>
            <a:ext cx="3419872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716016" y="504056"/>
            <a:ext cx="3491880" cy="2618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2411760" y="3068960"/>
            <a:ext cx="3501157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539552" y="813522"/>
            <a:ext cx="4032448" cy="2255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860032" y="800708"/>
            <a:ext cx="3840426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9552" y="3407418"/>
            <a:ext cx="2427734" cy="3236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176713" y="3407417"/>
            <a:ext cx="2427735" cy="3236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389002" y="3407417"/>
            <a:ext cx="2365995" cy="3154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ердце 1"/>
          <p:cNvSpPr/>
          <p:nvPr/>
        </p:nvSpPr>
        <p:spPr>
          <a:xfrm>
            <a:off x="1187624" y="260648"/>
            <a:ext cx="7317692" cy="633670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Любовь к детям – важнейшая личностная и профессиональная черта воспитателя, без чего невозможна эффективная педагогическая деятельность.</a:t>
            </a:r>
            <a:endParaRPr lang="ru-RU" sz="2400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Быть воспитателем это призвание! </a:t>
            </a:r>
            <a:r>
              <a:rPr lang="ru-RU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значит снова и снова переживать детство с каждым ребёнком, видеть мир его глазами, удивляться и познавать его вместе с ним.</a:t>
            </a:r>
            <a:endParaRPr lang="ru-RU" sz="24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познакомимся: я, </a:t>
            </a:r>
            <a:r>
              <a:rPr lang="ru-RU" sz="2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Уразакова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Людмила Сергеевна</a:t>
            </a:r>
            <a:b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занимаемая должность  - воспитатель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b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общий педагогический стаж -  6 лет </a:t>
            </a:r>
            <a:b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b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b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2800" dirty="0">
              <a:solidFill>
                <a:schemeClr val="accent2"/>
              </a:solidFill>
            </a:endParaRPr>
          </a:p>
        </p:txBody>
      </p:sp>
      <p:pic>
        <p:nvPicPr>
          <p:cNvPr id="3" name="Замещающее содержимое 2" descr="image-22-04-23-09-31-17"/>
          <p:cNvPicPr>
            <a:picLocks noChangeAspect="1"/>
          </p:cNvPicPr>
          <p:nvPr>
            <p:ph sz="quarter" idx="13"/>
          </p:nvPr>
        </p:nvPicPr>
        <p:blipFill>
          <a:blip r:embed="rId1"/>
          <a:stretch>
            <a:fillRect/>
          </a:stretch>
        </p:blipFill>
        <p:spPr>
          <a:xfrm>
            <a:off x="3059430" y="448945"/>
            <a:ext cx="2859405" cy="3781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 как гончар, в руках которого мягкая податливая глина превращается в изящный сосуд. И задача воспитателя заполнить этот сосуд  добром, творчеством, знаниями и навыками.</a:t>
            </a:r>
            <a:endParaRPr lang="ru-RU" sz="28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4005064"/>
            <a:ext cx="7344816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3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                                       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Любовь к детям – самое важное </a:t>
            </a:r>
            <a:endParaRPr lang="ru-RU" sz="28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качество воспитателя</a:t>
            </a:r>
            <a:endParaRPr lang="ru-RU" sz="28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2411760" y="2564904"/>
            <a:ext cx="4283968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solidFill>
                  <a:srgbClr val="7030A0"/>
                </a:solidFill>
                <a:latin typeface="Arial Narrow" panose="020B0606020202030204" pitchFamily="34" charset="0"/>
              </a:rPr>
              <a:t>Необходимые качества хорошего воспитателя: </a:t>
            </a:r>
            <a:br>
              <a:rPr lang="ru-RU" sz="24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400" u="sng" dirty="0">
                <a:solidFill>
                  <a:schemeClr val="accent6"/>
                </a:solidFill>
              </a:rPr>
              <a:t>ДОБРОТА</a:t>
            </a:r>
            <a:br>
              <a:rPr lang="ru-RU" sz="2400" u="sng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chemeClr val="accent1"/>
                </a:solidFill>
                <a:latin typeface="Arial Narrow" panose="020B0606020202030204" pitchFamily="34" charset="0"/>
              </a:rPr>
              <a:t>Воспитатель должен любить маленьких детей, уметь находить с ними общий язык и обладать невероятным терпением.</a:t>
            </a:r>
            <a:endParaRPr lang="ru-RU" sz="2400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475656" y="2708920"/>
            <a:ext cx="2787774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860032" y="2708920"/>
            <a:ext cx="2715766" cy="3621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59632" y="8822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chemeClr val="accent1"/>
                </a:solidFill>
              </a:rPr>
              <a:t>Только к доброму воспитателю дети идут с радостью, любят её, ждут с нетерпеньем, когда вновь отправятся в детский сад.</a:t>
            </a:r>
            <a:br>
              <a:rPr lang="ru-RU" sz="4800" dirty="0">
                <a:solidFill>
                  <a:srgbClr val="92D050"/>
                </a:solidFill>
              </a:rPr>
            </a:b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11560" y="2492896"/>
            <a:ext cx="2499742" cy="3332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419872" y="2996952"/>
            <a:ext cx="2592288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228184" y="2708920"/>
            <a:ext cx="2427734" cy="3236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2915816" y="3933056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372200" y="2708920"/>
            <a:ext cx="2555382" cy="2871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295171" y="2708920"/>
            <a:ext cx="2701148" cy="3006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971600" y="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solidFill>
                  <a:srgbClr val="7030A0"/>
                </a:solidFill>
              </a:rPr>
              <a:t>Воспитателю  необходимы 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dirty="0">
                <a:solidFill>
                  <a:srgbClr val="7030A0"/>
                </a:solidFill>
              </a:rPr>
              <a:t>разнообразные знания, чтобы удовлетворять любознательность современного  ребёнка и помогать  </a:t>
            </a:r>
            <a:r>
              <a:rPr lang="ru-RU" sz="2400" dirty="0" smtClean="0">
                <a:solidFill>
                  <a:srgbClr val="7030A0"/>
                </a:solidFill>
              </a:rPr>
              <a:t>ему  познавать </a:t>
            </a:r>
            <a:r>
              <a:rPr lang="ru-RU" sz="2400" dirty="0">
                <a:solidFill>
                  <a:srgbClr val="7030A0"/>
                </a:solidFill>
              </a:rPr>
              <a:t>окружающий мир</a:t>
            </a:r>
            <a:r>
              <a:rPr lang="ru-RU" sz="4800" dirty="0">
                <a:solidFill>
                  <a:srgbClr val="7030A0"/>
                </a:solidFill>
              </a:rPr>
              <a:t>.</a:t>
            </a:r>
            <a:endParaRPr lang="ru-RU" sz="4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71728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solidFill>
                  <a:srgbClr val="FF0000"/>
                </a:solidFill>
              </a:rPr>
              <a:t>Ответственность.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chemeClr val="accent1"/>
                </a:solidFill>
              </a:rPr>
              <a:t>Воспитатель несёт ответственность за жизнь и здоровье  детей  во время их пребывания в детском саду.</a:t>
            </a:r>
            <a:br>
              <a:rPr lang="ru-RU" sz="4800" dirty="0">
                <a:solidFill>
                  <a:schemeClr val="accent1"/>
                </a:solidFill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843" y="2250200"/>
            <a:ext cx="4032448" cy="3093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23928" y="3717032"/>
            <a:ext cx="5016137" cy="2821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1259632" y="1916832"/>
            <a:ext cx="6768752" cy="4176464"/>
          </a:xfrm>
          <a:prstGeom prst="horizont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Дети очень тонко чувствуют , когда педагог  искренне  интересуется их проблемами.  Хороший педагог  умеет определять  индивидуальные способности малышей.</a:t>
            </a:r>
            <a:endParaRPr lang="ru-RU" sz="2800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90872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accent6"/>
                </a:solidFill>
              </a:rPr>
              <a:t>Забота и внимание</a:t>
            </a:r>
            <a:endParaRPr lang="ru-RU" sz="36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4716016" y="701316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633640" y="775248"/>
            <a:ext cx="3279744" cy="2459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9552" y="3723989"/>
            <a:ext cx="3923928" cy="2942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15216" y="3640261"/>
            <a:ext cx="2281120" cy="3041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1730</Words>
  <Application>WPS Presentation</Application>
  <PresentationFormat>Экран (4:3)</PresentationFormat>
  <Paragraphs>33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SimSun</vt:lpstr>
      <vt:lpstr>Wingdings</vt:lpstr>
      <vt:lpstr>Georgia</vt:lpstr>
      <vt:lpstr>Arial Narrow</vt:lpstr>
      <vt:lpstr>Trebuchet MS</vt:lpstr>
      <vt:lpstr>Microsoft YaHei</vt:lpstr>
      <vt:lpstr>Arial Unicode MS</vt:lpstr>
      <vt:lpstr>Calibri</vt:lpstr>
      <vt:lpstr>Воздушный поток</vt:lpstr>
      <vt:lpstr>    </vt:lpstr>
      <vt:lpstr>познакомимся: я, Уразакова Людмила Сергеевна занимаемая должность  - воспитатель  общий педагогический стаж -  2 года   </vt:lpstr>
      <vt:lpstr>Воспитатель как гончар, в руках которого мягкая податливая глина превращается в изящный сосуд. И задача воспитателя заполнить этот сосуд  добром, творчеством, знаниями и навыками.</vt:lpstr>
      <vt:lpstr>Необходимые качества хорошего воспитателя:  ДОБРОТА Воспитатель должен любить маленьких детей, уметь находить с ними общий язык и обладать невероятным терпением.</vt:lpstr>
      <vt:lpstr>Только к доброму воспитателю дети идут с радостью, любят её, ждут с нетерпеньем, когда вновь отправятся в детский сад. </vt:lpstr>
      <vt:lpstr>Воспитателю  необходимы   разнообразные знания, чтобы удовлетворять любознательность современного  ребёнка и помогать  ему  познавать окружающий мир.</vt:lpstr>
      <vt:lpstr>Ответственность. Воспитатель несёт ответственность за жизнь и здоровье  детей  во время их пребывания в детском саду. </vt:lpstr>
      <vt:lpstr>Забота и внимание</vt:lpstr>
      <vt:lpstr>PowerPoint 演示文稿</vt:lpstr>
      <vt:lpstr>Трудолюбие. Воспитатель не должен забывать о дисциплине, режиме и других организующих факторах. Он должен формировать у детей усидчивость и трудолюбие. </vt:lpstr>
      <vt:lpstr>Творчество. Превращать обычный день ребёнка в праздник с неожиданными сюрпризами 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профессия – воспитатель детского сада</dc:title>
  <dc:creator>Ольчик</dc:creator>
  <cp:lastModifiedBy>НОРД</cp:lastModifiedBy>
  <cp:revision>40</cp:revision>
  <dcterms:created xsi:type="dcterms:W3CDTF">2016-09-29T14:15:00Z</dcterms:created>
  <dcterms:modified xsi:type="dcterms:W3CDTF">2023-04-22T16:35:44Z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61B8F0BA894D463C9F79029E4A8D5FB5</vt:lpwstr>
  </property>
  <property fmtid="{D5CDD505-2E9C-101B-9397-08002B2CF9AE}" pid="3" name="KSOProductBuildVer">
    <vt:lpwstr>1049-11.2.0.11536</vt:lpwstr>
  </property>
</Properties>
</file>