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0" r:id="rId2"/>
    <p:sldId id="257" r:id="rId3"/>
    <p:sldId id="259" r:id="rId4"/>
    <p:sldId id="261" r:id="rId5"/>
    <p:sldId id="266" r:id="rId6"/>
    <p:sldId id="267" r:id="rId7"/>
    <p:sldId id="258" r:id="rId8"/>
    <p:sldId id="262" r:id="rId9"/>
    <p:sldId id="265" r:id="rId10"/>
    <p:sldId id="264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9820D-AC76-4538-A846-2316B4E75A4E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475D91-0DDD-4CB0-A102-05370C221EC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9820D-AC76-4538-A846-2316B4E75A4E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75D91-0DDD-4CB0-A102-05370C221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9820D-AC76-4538-A846-2316B4E75A4E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75D91-0DDD-4CB0-A102-05370C221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9820D-AC76-4538-A846-2316B4E75A4E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75D91-0DDD-4CB0-A102-05370C221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9820D-AC76-4538-A846-2316B4E75A4E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75D91-0DDD-4CB0-A102-05370C221EC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9820D-AC76-4538-A846-2316B4E75A4E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75D91-0DDD-4CB0-A102-05370C221EC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9820D-AC76-4538-A846-2316B4E75A4E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75D91-0DDD-4CB0-A102-05370C221EC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9820D-AC76-4538-A846-2316B4E75A4E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75D91-0DDD-4CB0-A102-05370C221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9820D-AC76-4538-A846-2316B4E75A4E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75D91-0DDD-4CB0-A102-05370C221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9820D-AC76-4538-A846-2316B4E75A4E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75D91-0DDD-4CB0-A102-05370C221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9820D-AC76-4538-A846-2316B4E75A4E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75D91-0DDD-4CB0-A102-05370C221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F19820D-AC76-4538-A846-2316B4E75A4E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3475D91-0DDD-4CB0-A102-05370C221EC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" y="0"/>
            <a:ext cx="91281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703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823" y="332656"/>
            <a:ext cx="9203645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210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56" y="260648"/>
            <a:ext cx="9177912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165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60909"/>
            <a:ext cx="3747889" cy="54023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607" y="660909"/>
            <a:ext cx="3646593" cy="540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303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503" y="332656"/>
            <a:ext cx="9177006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752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21470"/>
            <a:ext cx="9127540" cy="620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25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9328"/>
            <a:ext cx="9144000" cy="617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482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" y="332655"/>
            <a:ext cx="9127541" cy="620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076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9144000" cy="623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235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25934"/>
            <a:ext cx="9134094" cy="619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366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73" y="332656"/>
            <a:ext cx="9163746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81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69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Башмаковы</dc:creator>
  <cp:lastModifiedBy>Башмаковы</cp:lastModifiedBy>
  <cp:revision>4</cp:revision>
  <dcterms:created xsi:type="dcterms:W3CDTF">2023-03-21T15:25:15Z</dcterms:created>
  <dcterms:modified xsi:type="dcterms:W3CDTF">2023-03-21T16:34:28Z</dcterms:modified>
</cp:coreProperties>
</file>