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28"/>
  </p:notesMasterIdLst>
  <p:handoutMasterIdLst>
    <p:handoutMasterId r:id="rId29"/>
  </p:handoutMasterIdLst>
  <p:sldIdLst>
    <p:sldId id="268" r:id="rId5"/>
    <p:sldId id="296" r:id="rId6"/>
    <p:sldId id="262" r:id="rId7"/>
    <p:sldId id="297" r:id="rId8"/>
    <p:sldId id="287" r:id="rId9"/>
    <p:sldId id="299" r:id="rId10"/>
    <p:sldId id="289" r:id="rId11"/>
    <p:sldId id="290" r:id="rId12"/>
    <p:sldId id="291" r:id="rId13"/>
    <p:sldId id="273" r:id="rId14"/>
    <p:sldId id="293" r:id="rId15"/>
    <p:sldId id="295" r:id="rId16"/>
    <p:sldId id="286" r:id="rId17"/>
    <p:sldId id="278" r:id="rId18"/>
    <p:sldId id="279" r:id="rId19"/>
    <p:sldId id="269" r:id="rId20"/>
    <p:sldId id="271" r:id="rId21"/>
    <p:sldId id="284" r:id="rId22"/>
    <p:sldId id="280" r:id="rId23"/>
    <p:sldId id="281" r:id="rId24"/>
    <p:sldId id="282" r:id="rId25"/>
    <p:sldId id="277" r:id="rId26"/>
    <p:sldId id="274" r:id="rId27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3E57"/>
    <a:srgbClr val="184259"/>
    <a:srgbClr val="9C4E4E"/>
    <a:srgbClr val="700000"/>
    <a:srgbClr val="5E2001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52" autoAdjust="0"/>
  </p:normalViewPr>
  <p:slideViewPr>
    <p:cSldViewPr snapToGrid="0">
      <p:cViewPr varScale="1">
        <p:scale>
          <a:sx n="71" d="100"/>
          <a:sy n="71" d="100"/>
        </p:scale>
        <p:origin x="4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7E033B-FB40-4E83-8A45-E820D2E3995E}" type="doc">
      <dgm:prSet loTypeId="urn:microsoft.com/office/officeart/2005/8/layout/list1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169DAE21-D52C-4758-BF2B-568CDFEE90F1}">
      <dgm:prSet phldrT="[Текст]" custT="1"/>
      <dgm:spPr/>
      <dgm:t>
        <a:bodyPr/>
        <a:lstStyle/>
        <a:p>
          <a:pPr algn="ctr"/>
          <a:r>
            <a:rPr lang="ru-RU" sz="4000" b="1" dirty="0" smtClean="0"/>
            <a:t>700 дней</a:t>
          </a:r>
          <a:endParaRPr lang="ru-RU" sz="4000" b="1" dirty="0"/>
        </a:p>
      </dgm:t>
    </dgm:pt>
    <dgm:pt modelId="{81354783-83C7-4286-9D86-DEF778DD1310}" type="parTrans" cxnId="{13F85A3D-AFF8-418C-95F7-E4CA6FA82065}">
      <dgm:prSet/>
      <dgm:spPr/>
      <dgm:t>
        <a:bodyPr/>
        <a:lstStyle/>
        <a:p>
          <a:endParaRPr lang="ru-RU"/>
        </a:p>
      </dgm:t>
    </dgm:pt>
    <dgm:pt modelId="{0C0B4715-6ED0-44A3-BEAB-7930DC88AEAC}" type="sibTrans" cxnId="{13F85A3D-AFF8-418C-95F7-E4CA6FA82065}">
      <dgm:prSet/>
      <dgm:spPr/>
      <dgm:t>
        <a:bodyPr/>
        <a:lstStyle/>
        <a:p>
          <a:endParaRPr lang="ru-RU"/>
        </a:p>
      </dgm:t>
    </dgm:pt>
    <dgm:pt modelId="{80210EDC-7141-4B1A-8D21-05E0A8870AAC}">
      <dgm:prSet phldrT="[Текст]" custT="1"/>
      <dgm:spPr/>
      <dgm:t>
        <a:bodyPr/>
        <a:lstStyle/>
        <a:p>
          <a:pPr algn="ctr"/>
          <a:r>
            <a:rPr lang="ru-RU" sz="4000" b="1" dirty="0" smtClean="0"/>
            <a:t>1000 дней</a:t>
          </a:r>
          <a:endParaRPr lang="ru-RU" sz="4000" b="1" dirty="0"/>
        </a:p>
      </dgm:t>
    </dgm:pt>
    <dgm:pt modelId="{7FDB16F4-B661-4F59-A78B-350C8CBB2E5F}" type="parTrans" cxnId="{FC312943-54F9-415E-9C1C-0C5B48E53A2E}">
      <dgm:prSet/>
      <dgm:spPr/>
      <dgm:t>
        <a:bodyPr/>
        <a:lstStyle/>
        <a:p>
          <a:endParaRPr lang="ru-RU"/>
        </a:p>
      </dgm:t>
    </dgm:pt>
    <dgm:pt modelId="{403430E5-9006-4B88-A113-B3F763722795}" type="sibTrans" cxnId="{FC312943-54F9-415E-9C1C-0C5B48E53A2E}">
      <dgm:prSet/>
      <dgm:spPr/>
      <dgm:t>
        <a:bodyPr/>
        <a:lstStyle/>
        <a:p>
          <a:endParaRPr lang="ru-RU"/>
        </a:p>
      </dgm:t>
    </dgm:pt>
    <dgm:pt modelId="{9B5D3A6C-DA85-4361-A239-B68D9F10B276}">
      <dgm:prSet phldrT="[Текст]" custT="1"/>
      <dgm:spPr/>
      <dgm:t>
        <a:bodyPr/>
        <a:lstStyle/>
        <a:p>
          <a:pPr algn="ctr"/>
          <a:r>
            <a:rPr lang="ru-RU" sz="4000" b="1" dirty="0" smtClean="0"/>
            <a:t>900 дней</a:t>
          </a:r>
          <a:endParaRPr lang="ru-RU" sz="4000" b="1" dirty="0"/>
        </a:p>
      </dgm:t>
    </dgm:pt>
    <dgm:pt modelId="{35BE00C2-F742-40D4-BD00-11AD649582E8}" type="parTrans" cxnId="{0BEBD494-961E-469F-920C-38596A035566}">
      <dgm:prSet/>
      <dgm:spPr/>
      <dgm:t>
        <a:bodyPr/>
        <a:lstStyle/>
        <a:p>
          <a:endParaRPr lang="ru-RU"/>
        </a:p>
      </dgm:t>
    </dgm:pt>
    <dgm:pt modelId="{4DFD3210-96B1-4354-928C-7480CF7CD053}" type="sibTrans" cxnId="{0BEBD494-961E-469F-920C-38596A035566}">
      <dgm:prSet/>
      <dgm:spPr/>
      <dgm:t>
        <a:bodyPr/>
        <a:lstStyle/>
        <a:p>
          <a:endParaRPr lang="ru-RU"/>
        </a:p>
      </dgm:t>
    </dgm:pt>
    <dgm:pt modelId="{30E654A4-3472-48F7-ADD7-5FCD0E1AF58F}" type="pres">
      <dgm:prSet presAssocID="{397E033B-FB40-4E83-8A45-E820D2E39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A69EA0-CC87-4F18-909A-AD3C6A324EDE}" type="pres">
      <dgm:prSet presAssocID="{169DAE21-D52C-4758-BF2B-568CDFEE90F1}" presName="parentLin" presStyleCnt="0"/>
      <dgm:spPr/>
    </dgm:pt>
    <dgm:pt modelId="{5FE4385D-10A1-4853-817F-3F0A60F29282}" type="pres">
      <dgm:prSet presAssocID="{169DAE21-D52C-4758-BF2B-568CDFEE90F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3A2E347-6B78-4090-A832-F253EAEC89C4}" type="pres">
      <dgm:prSet presAssocID="{169DAE21-D52C-4758-BF2B-568CDFEE90F1}" presName="parentText" presStyleLbl="node1" presStyleIdx="0" presStyleCnt="3" custLinFactNeighborX="-4264" custLinFactNeighborY="-19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3C8CD-12FB-4D0A-8815-6A4B0FCBAE5B}" type="pres">
      <dgm:prSet presAssocID="{169DAE21-D52C-4758-BF2B-568CDFEE90F1}" presName="negativeSpace" presStyleCnt="0"/>
      <dgm:spPr/>
    </dgm:pt>
    <dgm:pt modelId="{2C4D9F74-F372-4798-9F33-8639208D9F0F}" type="pres">
      <dgm:prSet presAssocID="{169DAE21-D52C-4758-BF2B-568CDFEE90F1}" presName="childText" presStyleLbl="conFgAcc1" presStyleIdx="0" presStyleCnt="3">
        <dgm:presLayoutVars>
          <dgm:bulletEnabled val="1"/>
        </dgm:presLayoutVars>
      </dgm:prSet>
      <dgm:spPr/>
    </dgm:pt>
    <dgm:pt modelId="{21667161-4D0B-496A-8F6D-82722C4B00E1}" type="pres">
      <dgm:prSet presAssocID="{0C0B4715-6ED0-44A3-BEAB-7930DC88AEAC}" presName="spaceBetweenRectangles" presStyleCnt="0"/>
      <dgm:spPr/>
    </dgm:pt>
    <dgm:pt modelId="{E69AF9EB-887D-4738-AD7B-7D31FF07F3D0}" type="pres">
      <dgm:prSet presAssocID="{80210EDC-7141-4B1A-8D21-05E0A8870AAC}" presName="parentLin" presStyleCnt="0"/>
      <dgm:spPr/>
    </dgm:pt>
    <dgm:pt modelId="{5C477E7A-213A-4413-87AA-F81490709BEF}" type="pres">
      <dgm:prSet presAssocID="{80210EDC-7141-4B1A-8D21-05E0A8870AA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578557A-EB9C-4489-87B6-CE02F9645D5C}" type="pres">
      <dgm:prSet presAssocID="{80210EDC-7141-4B1A-8D21-05E0A8870AA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C9FFA9-D05A-4CD2-9FA0-F65F128ED482}" type="pres">
      <dgm:prSet presAssocID="{80210EDC-7141-4B1A-8D21-05E0A8870AAC}" presName="negativeSpace" presStyleCnt="0"/>
      <dgm:spPr/>
    </dgm:pt>
    <dgm:pt modelId="{44B4C6B8-694F-4E75-9720-9A5095861327}" type="pres">
      <dgm:prSet presAssocID="{80210EDC-7141-4B1A-8D21-05E0A8870AAC}" presName="childText" presStyleLbl="conFgAcc1" presStyleIdx="1" presStyleCnt="3">
        <dgm:presLayoutVars>
          <dgm:bulletEnabled val="1"/>
        </dgm:presLayoutVars>
      </dgm:prSet>
      <dgm:spPr/>
    </dgm:pt>
    <dgm:pt modelId="{52894C86-A70D-42DA-95FE-5246586C3C18}" type="pres">
      <dgm:prSet presAssocID="{403430E5-9006-4B88-A113-B3F763722795}" presName="spaceBetweenRectangles" presStyleCnt="0"/>
      <dgm:spPr/>
    </dgm:pt>
    <dgm:pt modelId="{514A8EED-675B-4B78-B58D-691630439B15}" type="pres">
      <dgm:prSet presAssocID="{9B5D3A6C-DA85-4361-A239-B68D9F10B276}" presName="parentLin" presStyleCnt="0"/>
      <dgm:spPr/>
    </dgm:pt>
    <dgm:pt modelId="{603A92C4-C174-414A-B99B-919BBD9E5BBD}" type="pres">
      <dgm:prSet presAssocID="{9B5D3A6C-DA85-4361-A239-B68D9F10B27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B12CD76-56D7-4692-BDCD-A506C382A53B}" type="pres">
      <dgm:prSet presAssocID="{9B5D3A6C-DA85-4361-A239-B68D9F10B27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857237-F4C0-44C0-9F77-818213B44700}" type="pres">
      <dgm:prSet presAssocID="{9B5D3A6C-DA85-4361-A239-B68D9F10B276}" presName="negativeSpace" presStyleCnt="0"/>
      <dgm:spPr/>
    </dgm:pt>
    <dgm:pt modelId="{DE6EC307-E8DB-43DA-AB75-695392CA98A2}" type="pres">
      <dgm:prSet presAssocID="{9B5D3A6C-DA85-4361-A239-B68D9F10B27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6D85B5A-1241-4769-8F6D-4EF934AE71A8}" type="presOf" srcId="{9B5D3A6C-DA85-4361-A239-B68D9F10B276}" destId="{2B12CD76-56D7-4692-BDCD-A506C382A53B}" srcOrd="1" destOrd="0" presId="urn:microsoft.com/office/officeart/2005/8/layout/list1"/>
    <dgm:cxn modelId="{4429557C-7335-4991-BD6C-9ACFEB8AF4CD}" type="presOf" srcId="{169DAE21-D52C-4758-BF2B-568CDFEE90F1}" destId="{5FE4385D-10A1-4853-817F-3F0A60F29282}" srcOrd="0" destOrd="0" presId="urn:microsoft.com/office/officeart/2005/8/layout/list1"/>
    <dgm:cxn modelId="{5C38713C-CFF4-4652-A63E-8130D4428548}" type="presOf" srcId="{9B5D3A6C-DA85-4361-A239-B68D9F10B276}" destId="{603A92C4-C174-414A-B99B-919BBD9E5BBD}" srcOrd="0" destOrd="0" presId="urn:microsoft.com/office/officeart/2005/8/layout/list1"/>
    <dgm:cxn modelId="{130CF3AB-8280-48D9-B4B8-CC4433BA708F}" type="presOf" srcId="{397E033B-FB40-4E83-8A45-E820D2E3995E}" destId="{30E654A4-3472-48F7-ADD7-5FCD0E1AF58F}" srcOrd="0" destOrd="0" presId="urn:microsoft.com/office/officeart/2005/8/layout/list1"/>
    <dgm:cxn modelId="{D980D0EB-93BE-415A-AC00-454D5C896CCC}" type="presOf" srcId="{80210EDC-7141-4B1A-8D21-05E0A8870AAC}" destId="{5C477E7A-213A-4413-87AA-F81490709BEF}" srcOrd="0" destOrd="0" presId="urn:microsoft.com/office/officeart/2005/8/layout/list1"/>
    <dgm:cxn modelId="{FC312943-54F9-415E-9C1C-0C5B48E53A2E}" srcId="{397E033B-FB40-4E83-8A45-E820D2E3995E}" destId="{80210EDC-7141-4B1A-8D21-05E0A8870AAC}" srcOrd="1" destOrd="0" parTransId="{7FDB16F4-B661-4F59-A78B-350C8CBB2E5F}" sibTransId="{403430E5-9006-4B88-A113-B3F763722795}"/>
    <dgm:cxn modelId="{0BEBD494-961E-469F-920C-38596A035566}" srcId="{397E033B-FB40-4E83-8A45-E820D2E3995E}" destId="{9B5D3A6C-DA85-4361-A239-B68D9F10B276}" srcOrd="2" destOrd="0" parTransId="{35BE00C2-F742-40D4-BD00-11AD649582E8}" sibTransId="{4DFD3210-96B1-4354-928C-7480CF7CD053}"/>
    <dgm:cxn modelId="{C75BC73F-164A-4522-92AD-3B51ED59030C}" type="presOf" srcId="{80210EDC-7141-4B1A-8D21-05E0A8870AAC}" destId="{6578557A-EB9C-4489-87B6-CE02F9645D5C}" srcOrd="1" destOrd="0" presId="urn:microsoft.com/office/officeart/2005/8/layout/list1"/>
    <dgm:cxn modelId="{F2C5DDF7-830E-4F17-B88D-2834DA59596C}" type="presOf" srcId="{169DAE21-D52C-4758-BF2B-568CDFEE90F1}" destId="{43A2E347-6B78-4090-A832-F253EAEC89C4}" srcOrd="1" destOrd="0" presId="urn:microsoft.com/office/officeart/2005/8/layout/list1"/>
    <dgm:cxn modelId="{13F85A3D-AFF8-418C-95F7-E4CA6FA82065}" srcId="{397E033B-FB40-4E83-8A45-E820D2E3995E}" destId="{169DAE21-D52C-4758-BF2B-568CDFEE90F1}" srcOrd="0" destOrd="0" parTransId="{81354783-83C7-4286-9D86-DEF778DD1310}" sibTransId="{0C0B4715-6ED0-44A3-BEAB-7930DC88AEAC}"/>
    <dgm:cxn modelId="{C99BF87C-2BBB-4976-9705-E602BCD16BBE}" type="presParOf" srcId="{30E654A4-3472-48F7-ADD7-5FCD0E1AF58F}" destId="{A4A69EA0-CC87-4F18-909A-AD3C6A324EDE}" srcOrd="0" destOrd="0" presId="urn:microsoft.com/office/officeart/2005/8/layout/list1"/>
    <dgm:cxn modelId="{2183B166-87D3-4FF7-80F0-873B4A033BE4}" type="presParOf" srcId="{A4A69EA0-CC87-4F18-909A-AD3C6A324EDE}" destId="{5FE4385D-10A1-4853-817F-3F0A60F29282}" srcOrd="0" destOrd="0" presId="urn:microsoft.com/office/officeart/2005/8/layout/list1"/>
    <dgm:cxn modelId="{ECAAC324-9FEA-408D-8F33-CF910DCF9A3B}" type="presParOf" srcId="{A4A69EA0-CC87-4F18-909A-AD3C6A324EDE}" destId="{43A2E347-6B78-4090-A832-F253EAEC89C4}" srcOrd="1" destOrd="0" presId="urn:microsoft.com/office/officeart/2005/8/layout/list1"/>
    <dgm:cxn modelId="{AEC3F88B-17E8-4C75-8C93-0B19BBF6A963}" type="presParOf" srcId="{30E654A4-3472-48F7-ADD7-5FCD0E1AF58F}" destId="{5EC3C8CD-12FB-4D0A-8815-6A4B0FCBAE5B}" srcOrd="1" destOrd="0" presId="urn:microsoft.com/office/officeart/2005/8/layout/list1"/>
    <dgm:cxn modelId="{9BC2B6BB-994E-40B6-9DBC-BDE68FD6E55B}" type="presParOf" srcId="{30E654A4-3472-48F7-ADD7-5FCD0E1AF58F}" destId="{2C4D9F74-F372-4798-9F33-8639208D9F0F}" srcOrd="2" destOrd="0" presId="urn:microsoft.com/office/officeart/2005/8/layout/list1"/>
    <dgm:cxn modelId="{2E7FBC67-B5F0-47E7-86EF-2A7B708DAD97}" type="presParOf" srcId="{30E654A4-3472-48F7-ADD7-5FCD0E1AF58F}" destId="{21667161-4D0B-496A-8F6D-82722C4B00E1}" srcOrd="3" destOrd="0" presId="urn:microsoft.com/office/officeart/2005/8/layout/list1"/>
    <dgm:cxn modelId="{2970A82D-2905-444B-8C10-C3DC9D215E18}" type="presParOf" srcId="{30E654A4-3472-48F7-ADD7-5FCD0E1AF58F}" destId="{E69AF9EB-887D-4738-AD7B-7D31FF07F3D0}" srcOrd="4" destOrd="0" presId="urn:microsoft.com/office/officeart/2005/8/layout/list1"/>
    <dgm:cxn modelId="{597AE52D-42CD-4C1B-977B-5B6425822D9D}" type="presParOf" srcId="{E69AF9EB-887D-4738-AD7B-7D31FF07F3D0}" destId="{5C477E7A-213A-4413-87AA-F81490709BEF}" srcOrd="0" destOrd="0" presId="urn:microsoft.com/office/officeart/2005/8/layout/list1"/>
    <dgm:cxn modelId="{203CD076-EC71-421A-B7D4-C26E7321FB41}" type="presParOf" srcId="{E69AF9EB-887D-4738-AD7B-7D31FF07F3D0}" destId="{6578557A-EB9C-4489-87B6-CE02F9645D5C}" srcOrd="1" destOrd="0" presId="urn:microsoft.com/office/officeart/2005/8/layout/list1"/>
    <dgm:cxn modelId="{DDE23E9E-4421-465F-912F-E1E2448C1E14}" type="presParOf" srcId="{30E654A4-3472-48F7-ADD7-5FCD0E1AF58F}" destId="{71C9FFA9-D05A-4CD2-9FA0-F65F128ED482}" srcOrd="5" destOrd="0" presId="urn:microsoft.com/office/officeart/2005/8/layout/list1"/>
    <dgm:cxn modelId="{664BA5A9-3BBA-4623-ACC2-CB429726BA03}" type="presParOf" srcId="{30E654A4-3472-48F7-ADD7-5FCD0E1AF58F}" destId="{44B4C6B8-694F-4E75-9720-9A5095861327}" srcOrd="6" destOrd="0" presId="urn:microsoft.com/office/officeart/2005/8/layout/list1"/>
    <dgm:cxn modelId="{4FAFE57D-E8AA-4D55-881B-71172B9B6BF1}" type="presParOf" srcId="{30E654A4-3472-48F7-ADD7-5FCD0E1AF58F}" destId="{52894C86-A70D-42DA-95FE-5246586C3C18}" srcOrd="7" destOrd="0" presId="urn:microsoft.com/office/officeart/2005/8/layout/list1"/>
    <dgm:cxn modelId="{0CC841A7-7518-47FA-81D3-08FFAA3FF83D}" type="presParOf" srcId="{30E654A4-3472-48F7-ADD7-5FCD0E1AF58F}" destId="{514A8EED-675B-4B78-B58D-691630439B15}" srcOrd="8" destOrd="0" presId="urn:microsoft.com/office/officeart/2005/8/layout/list1"/>
    <dgm:cxn modelId="{8450F74E-01C0-4171-9BCD-A630516451C6}" type="presParOf" srcId="{514A8EED-675B-4B78-B58D-691630439B15}" destId="{603A92C4-C174-414A-B99B-919BBD9E5BBD}" srcOrd="0" destOrd="0" presId="urn:microsoft.com/office/officeart/2005/8/layout/list1"/>
    <dgm:cxn modelId="{CE040D36-328B-4A16-BF67-58C536C8097A}" type="presParOf" srcId="{514A8EED-675B-4B78-B58D-691630439B15}" destId="{2B12CD76-56D7-4692-BDCD-A506C382A53B}" srcOrd="1" destOrd="0" presId="urn:microsoft.com/office/officeart/2005/8/layout/list1"/>
    <dgm:cxn modelId="{262CE518-CB03-4347-8515-A1662EDB2AB7}" type="presParOf" srcId="{30E654A4-3472-48F7-ADD7-5FCD0E1AF58F}" destId="{08857237-F4C0-44C0-9F77-818213B44700}" srcOrd="9" destOrd="0" presId="urn:microsoft.com/office/officeart/2005/8/layout/list1"/>
    <dgm:cxn modelId="{04CF9D0F-06DD-4E1B-B9C4-59F2C686E8AC}" type="presParOf" srcId="{30E654A4-3472-48F7-ADD7-5FCD0E1AF58F}" destId="{DE6EC307-E8DB-43DA-AB75-695392CA98A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7E033B-FB40-4E83-8A45-E820D2E3995E}" type="doc">
      <dgm:prSet loTypeId="urn:microsoft.com/office/officeart/2005/8/layout/list1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169DAE21-D52C-4758-BF2B-568CDFEE90F1}">
      <dgm:prSet phldrT="[Текст]" custT="1"/>
      <dgm:spPr/>
      <dgm:t>
        <a:bodyPr/>
        <a:lstStyle/>
        <a:p>
          <a:pPr algn="ctr"/>
          <a:r>
            <a:rPr lang="en-US" sz="4000" b="1" dirty="0" smtClean="0"/>
            <a:t>27 </a:t>
          </a:r>
          <a:r>
            <a:rPr lang="ru-RU" sz="4000" b="1" dirty="0" smtClean="0"/>
            <a:t>января 1943 г</a:t>
          </a:r>
          <a:endParaRPr lang="ru-RU" sz="4000" b="1" dirty="0"/>
        </a:p>
      </dgm:t>
    </dgm:pt>
    <dgm:pt modelId="{81354783-83C7-4286-9D86-DEF778DD1310}" type="parTrans" cxnId="{13F85A3D-AFF8-418C-95F7-E4CA6FA82065}">
      <dgm:prSet/>
      <dgm:spPr/>
      <dgm:t>
        <a:bodyPr/>
        <a:lstStyle/>
        <a:p>
          <a:endParaRPr lang="ru-RU"/>
        </a:p>
      </dgm:t>
    </dgm:pt>
    <dgm:pt modelId="{0C0B4715-6ED0-44A3-BEAB-7930DC88AEAC}" type="sibTrans" cxnId="{13F85A3D-AFF8-418C-95F7-E4CA6FA82065}">
      <dgm:prSet/>
      <dgm:spPr/>
      <dgm:t>
        <a:bodyPr/>
        <a:lstStyle/>
        <a:p>
          <a:endParaRPr lang="ru-RU"/>
        </a:p>
      </dgm:t>
    </dgm:pt>
    <dgm:pt modelId="{80210EDC-7141-4B1A-8D21-05E0A8870AAC}">
      <dgm:prSet phldrT="[Текст]" custT="1"/>
      <dgm:spPr/>
      <dgm:t>
        <a:bodyPr/>
        <a:lstStyle/>
        <a:p>
          <a:pPr algn="ctr"/>
          <a:r>
            <a:rPr lang="ru-RU" sz="4000" b="1" dirty="0" smtClean="0"/>
            <a:t>27 января 1944 г</a:t>
          </a:r>
          <a:endParaRPr lang="ru-RU" sz="4000" b="1" dirty="0"/>
        </a:p>
      </dgm:t>
    </dgm:pt>
    <dgm:pt modelId="{7FDB16F4-B661-4F59-A78B-350C8CBB2E5F}" type="parTrans" cxnId="{FC312943-54F9-415E-9C1C-0C5B48E53A2E}">
      <dgm:prSet/>
      <dgm:spPr/>
      <dgm:t>
        <a:bodyPr/>
        <a:lstStyle/>
        <a:p>
          <a:endParaRPr lang="ru-RU"/>
        </a:p>
      </dgm:t>
    </dgm:pt>
    <dgm:pt modelId="{403430E5-9006-4B88-A113-B3F763722795}" type="sibTrans" cxnId="{FC312943-54F9-415E-9C1C-0C5B48E53A2E}">
      <dgm:prSet/>
      <dgm:spPr/>
      <dgm:t>
        <a:bodyPr/>
        <a:lstStyle/>
        <a:p>
          <a:endParaRPr lang="ru-RU"/>
        </a:p>
      </dgm:t>
    </dgm:pt>
    <dgm:pt modelId="{9B5D3A6C-DA85-4361-A239-B68D9F10B276}">
      <dgm:prSet phldrT="[Текст]" custT="1"/>
      <dgm:spPr/>
      <dgm:t>
        <a:bodyPr/>
        <a:lstStyle/>
        <a:p>
          <a:pPr algn="ctr"/>
          <a:r>
            <a:rPr lang="ru-RU" sz="4000" b="1" dirty="0" smtClean="0"/>
            <a:t>27 января 1945 г</a:t>
          </a:r>
          <a:endParaRPr lang="ru-RU" sz="4000" b="1" dirty="0"/>
        </a:p>
      </dgm:t>
    </dgm:pt>
    <dgm:pt modelId="{35BE00C2-F742-40D4-BD00-11AD649582E8}" type="parTrans" cxnId="{0BEBD494-961E-469F-920C-38596A035566}">
      <dgm:prSet/>
      <dgm:spPr/>
      <dgm:t>
        <a:bodyPr/>
        <a:lstStyle/>
        <a:p>
          <a:endParaRPr lang="ru-RU"/>
        </a:p>
      </dgm:t>
    </dgm:pt>
    <dgm:pt modelId="{4DFD3210-96B1-4354-928C-7480CF7CD053}" type="sibTrans" cxnId="{0BEBD494-961E-469F-920C-38596A035566}">
      <dgm:prSet/>
      <dgm:spPr/>
      <dgm:t>
        <a:bodyPr/>
        <a:lstStyle/>
        <a:p>
          <a:endParaRPr lang="ru-RU"/>
        </a:p>
      </dgm:t>
    </dgm:pt>
    <dgm:pt modelId="{30E654A4-3472-48F7-ADD7-5FCD0E1AF58F}" type="pres">
      <dgm:prSet presAssocID="{397E033B-FB40-4E83-8A45-E820D2E39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A69EA0-CC87-4F18-909A-AD3C6A324EDE}" type="pres">
      <dgm:prSet presAssocID="{169DAE21-D52C-4758-BF2B-568CDFEE90F1}" presName="parentLin" presStyleCnt="0"/>
      <dgm:spPr/>
    </dgm:pt>
    <dgm:pt modelId="{5FE4385D-10A1-4853-817F-3F0A60F29282}" type="pres">
      <dgm:prSet presAssocID="{169DAE21-D52C-4758-BF2B-568CDFEE90F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3A2E347-6B78-4090-A832-F253EAEC89C4}" type="pres">
      <dgm:prSet presAssocID="{169DAE21-D52C-4758-BF2B-568CDFEE90F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3C8CD-12FB-4D0A-8815-6A4B0FCBAE5B}" type="pres">
      <dgm:prSet presAssocID="{169DAE21-D52C-4758-BF2B-568CDFEE90F1}" presName="negativeSpace" presStyleCnt="0"/>
      <dgm:spPr/>
    </dgm:pt>
    <dgm:pt modelId="{2C4D9F74-F372-4798-9F33-8639208D9F0F}" type="pres">
      <dgm:prSet presAssocID="{169DAE21-D52C-4758-BF2B-568CDFEE90F1}" presName="childText" presStyleLbl="conFgAcc1" presStyleIdx="0" presStyleCnt="3">
        <dgm:presLayoutVars>
          <dgm:bulletEnabled val="1"/>
        </dgm:presLayoutVars>
      </dgm:prSet>
      <dgm:spPr/>
    </dgm:pt>
    <dgm:pt modelId="{21667161-4D0B-496A-8F6D-82722C4B00E1}" type="pres">
      <dgm:prSet presAssocID="{0C0B4715-6ED0-44A3-BEAB-7930DC88AEAC}" presName="spaceBetweenRectangles" presStyleCnt="0"/>
      <dgm:spPr/>
    </dgm:pt>
    <dgm:pt modelId="{E69AF9EB-887D-4738-AD7B-7D31FF07F3D0}" type="pres">
      <dgm:prSet presAssocID="{80210EDC-7141-4B1A-8D21-05E0A8870AAC}" presName="parentLin" presStyleCnt="0"/>
      <dgm:spPr/>
    </dgm:pt>
    <dgm:pt modelId="{5C477E7A-213A-4413-87AA-F81490709BEF}" type="pres">
      <dgm:prSet presAssocID="{80210EDC-7141-4B1A-8D21-05E0A8870AA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578557A-EB9C-4489-87B6-CE02F9645D5C}" type="pres">
      <dgm:prSet presAssocID="{80210EDC-7141-4B1A-8D21-05E0A8870AA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C9FFA9-D05A-4CD2-9FA0-F65F128ED482}" type="pres">
      <dgm:prSet presAssocID="{80210EDC-7141-4B1A-8D21-05E0A8870AAC}" presName="negativeSpace" presStyleCnt="0"/>
      <dgm:spPr/>
    </dgm:pt>
    <dgm:pt modelId="{44B4C6B8-694F-4E75-9720-9A5095861327}" type="pres">
      <dgm:prSet presAssocID="{80210EDC-7141-4B1A-8D21-05E0A8870AAC}" presName="childText" presStyleLbl="conFgAcc1" presStyleIdx="1" presStyleCnt="3">
        <dgm:presLayoutVars>
          <dgm:bulletEnabled val="1"/>
        </dgm:presLayoutVars>
      </dgm:prSet>
      <dgm:spPr/>
    </dgm:pt>
    <dgm:pt modelId="{52894C86-A70D-42DA-95FE-5246586C3C18}" type="pres">
      <dgm:prSet presAssocID="{403430E5-9006-4B88-A113-B3F763722795}" presName="spaceBetweenRectangles" presStyleCnt="0"/>
      <dgm:spPr/>
    </dgm:pt>
    <dgm:pt modelId="{514A8EED-675B-4B78-B58D-691630439B15}" type="pres">
      <dgm:prSet presAssocID="{9B5D3A6C-DA85-4361-A239-B68D9F10B276}" presName="parentLin" presStyleCnt="0"/>
      <dgm:spPr/>
    </dgm:pt>
    <dgm:pt modelId="{603A92C4-C174-414A-B99B-919BBD9E5BBD}" type="pres">
      <dgm:prSet presAssocID="{9B5D3A6C-DA85-4361-A239-B68D9F10B27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B12CD76-56D7-4692-BDCD-A506C382A53B}" type="pres">
      <dgm:prSet presAssocID="{9B5D3A6C-DA85-4361-A239-B68D9F10B27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857237-F4C0-44C0-9F77-818213B44700}" type="pres">
      <dgm:prSet presAssocID="{9B5D3A6C-DA85-4361-A239-B68D9F10B276}" presName="negativeSpace" presStyleCnt="0"/>
      <dgm:spPr/>
    </dgm:pt>
    <dgm:pt modelId="{DE6EC307-E8DB-43DA-AB75-695392CA98A2}" type="pres">
      <dgm:prSet presAssocID="{9B5D3A6C-DA85-4361-A239-B68D9F10B27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3530D95-67A0-48B9-811C-E7CF5E4242D1}" type="presOf" srcId="{80210EDC-7141-4B1A-8D21-05E0A8870AAC}" destId="{6578557A-EB9C-4489-87B6-CE02F9645D5C}" srcOrd="1" destOrd="0" presId="urn:microsoft.com/office/officeart/2005/8/layout/list1"/>
    <dgm:cxn modelId="{1579A744-FBD5-46FA-A0A6-D0E4536781FF}" type="presOf" srcId="{397E033B-FB40-4E83-8A45-E820D2E3995E}" destId="{30E654A4-3472-48F7-ADD7-5FCD0E1AF58F}" srcOrd="0" destOrd="0" presId="urn:microsoft.com/office/officeart/2005/8/layout/list1"/>
    <dgm:cxn modelId="{644139BE-AF70-4BB6-9B28-880028A17794}" type="presOf" srcId="{169DAE21-D52C-4758-BF2B-568CDFEE90F1}" destId="{5FE4385D-10A1-4853-817F-3F0A60F29282}" srcOrd="0" destOrd="0" presId="urn:microsoft.com/office/officeart/2005/8/layout/list1"/>
    <dgm:cxn modelId="{FC312943-54F9-415E-9C1C-0C5B48E53A2E}" srcId="{397E033B-FB40-4E83-8A45-E820D2E3995E}" destId="{80210EDC-7141-4B1A-8D21-05E0A8870AAC}" srcOrd="1" destOrd="0" parTransId="{7FDB16F4-B661-4F59-A78B-350C8CBB2E5F}" sibTransId="{403430E5-9006-4B88-A113-B3F763722795}"/>
    <dgm:cxn modelId="{0BEBD494-961E-469F-920C-38596A035566}" srcId="{397E033B-FB40-4E83-8A45-E820D2E3995E}" destId="{9B5D3A6C-DA85-4361-A239-B68D9F10B276}" srcOrd="2" destOrd="0" parTransId="{35BE00C2-F742-40D4-BD00-11AD649582E8}" sibTransId="{4DFD3210-96B1-4354-928C-7480CF7CD053}"/>
    <dgm:cxn modelId="{132A6625-CDC3-40F7-A043-F95BB2DB7351}" type="presOf" srcId="{80210EDC-7141-4B1A-8D21-05E0A8870AAC}" destId="{5C477E7A-213A-4413-87AA-F81490709BEF}" srcOrd="0" destOrd="0" presId="urn:microsoft.com/office/officeart/2005/8/layout/list1"/>
    <dgm:cxn modelId="{E0803FBF-9702-4575-BA26-C9531438F842}" type="presOf" srcId="{9B5D3A6C-DA85-4361-A239-B68D9F10B276}" destId="{603A92C4-C174-414A-B99B-919BBD9E5BBD}" srcOrd="0" destOrd="0" presId="urn:microsoft.com/office/officeart/2005/8/layout/list1"/>
    <dgm:cxn modelId="{13F85A3D-AFF8-418C-95F7-E4CA6FA82065}" srcId="{397E033B-FB40-4E83-8A45-E820D2E3995E}" destId="{169DAE21-D52C-4758-BF2B-568CDFEE90F1}" srcOrd="0" destOrd="0" parTransId="{81354783-83C7-4286-9D86-DEF778DD1310}" sibTransId="{0C0B4715-6ED0-44A3-BEAB-7930DC88AEAC}"/>
    <dgm:cxn modelId="{E9B3D4BA-816F-41C1-84BF-CAB66134F00C}" type="presOf" srcId="{9B5D3A6C-DA85-4361-A239-B68D9F10B276}" destId="{2B12CD76-56D7-4692-BDCD-A506C382A53B}" srcOrd="1" destOrd="0" presId="urn:microsoft.com/office/officeart/2005/8/layout/list1"/>
    <dgm:cxn modelId="{32EC5509-5D77-4898-8DDB-FE7AE4AD533E}" type="presOf" srcId="{169DAE21-D52C-4758-BF2B-568CDFEE90F1}" destId="{43A2E347-6B78-4090-A832-F253EAEC89C4}" srcOrd="1" destOrd="0" presId="urn:microsoft.com/office/officeart/2005/8/layout/list1"/>
    <dgm:cxn modelId="{A7A5C5B0-7A29-42ED-91F4-6D3337376CB6}" type="presParOf" srcId="{30E654A4-3472-48F7-ADD7-5FCD0E1AF58F}" destId="{A4A69EA0-CC87-4F18-909A-AD3C6A324EDE}" srcOrd="0" destOrd="0" presId="urn:microsoft.com/office/officeart/2005/8/layout/list1"/>
    <dgm:cxn modelId="{6A05BDFE-2E08-4FD5-86B2-ACA602AB079F}" type="presParOf" srcId="{A4A69EA0-CC87-4F18-909A-AD3C6A324EDE}" destId="{5FE4385D-10A1-4853-817F-3F0A60F29282}" srcOrd="0" destOrd="0" presId="urn:microsoft.com/office/officeart/2005/8/layout/list1"/>
    <dgm:cxn modelId="{57125DB7-7973-4B9B-92BF-AE3ED58BBBBE}" type="presParOf" srcId="{A4A69EA0-CC87-4F18-909A-AD3C6A324EDE}" destId="{43A2E347-6B78-4090-A832-F253EAEC89C4}" srcOrd="1" destOrd="0" presId="urn:microsoft.com/office/officeart/2005/8/layout/list1"/>
    <dgm:cxn modelId="{606D3D13-87F7-4FE7-8549-5A7FDCF22933}" type="presParOf" srcId="{30E654A4-3472-48F7-ADD7-5FCD0E1AF58F}" destId="{5EC3C8CD-12FB-4D0A-8815-6A4B0FCBAE5B}" srcOrd="1" destOrd="0" presId="urn:microsoft.com/office/officeart/2005/8/layout/list1"/>
    <dgm:cxn modelId="{7501B0A9-BCD7-4386-A496-E192C4E81696}" type="presParOf" srcId="{30E654A4-3472-48F7-ADD7-5FCD0E1AF58F}" destId="{2C4D9F74-F372-4798-9F33-8639208D9F0F}" srcOrd="2" destOrd="0" presId="urn:microsoft.com/office/officeart/2005/8/layout/list1"/>
    <dgm:cxn modelId="{6B45EDB7-B551-4870-8A46-E42DE926316B}" type="presParOf" srcId="{30E654A4-3472-48F7-ADD7-5FCD0E1AF58F}" destId="{21667161-4D0B-496A-8F6D-82722C4B00E1}" srcOrd="3" destOrd="0" presId="urn:microsoft.com/office/officeart/2005/8/layout/list1"/>
    <dgm:cxn modelId="{3849515B-77F9-493C-B8BB-49BA4856F9D4}" type="presParOf" srcId="{30E654A4-3472-48F7-ADD7-5FCD0E1AF58F}" destId="{E69AF9EB-887D-4738-AD7B-7D31FF07F3D0}" srcOrd="4" destOrd="0" presId="urn:microsoft.com/office/officeart/2005/8/layout/list1"/>
    <dgm:cxn modelId="{0091768C-D61C-4B9E-A646-3D90B64F445B}" type="presParOf" srcId="{E69AF9EB-887D-4738-AD7B-7D31FF07F3D0}" destId="{5C477E7A-213A-4413-87AA-F81490709BEF}" srcOrd="0" destOrd="0" presId="urn:microsoft.com/office/officeart/2005/8/layout/list1"/>
    <dgm:cxn modelId="{BE78D7A8-213A-45EA-82A2-54179AF9C47D}" type="presParOf" srcId="{E69AF9EB-887D-4738-AD7B-7D31FF07F3D0}" destId="{6578557A-EB9C-4489-87B6-CE02F9645D5C}" srcOrd="1" destOrd="0" presId="urn:microsoft.com/office/officeart/2005/8/layout/list1"/>
    <dgm:cxn modelId="{B7C4740B-B766-4BDA-B48C-15D6A6BDD508}" type="presParOf" srcId="{30E654A4-3472-48F7-ADD7-5FCD0E1AF58F}" destId="{71C9FFA9-D05A-4CD2-9FA0-F65F128ED482}" srcOrd="5" destOrd="0" presId="urn:microsoft.com/office/officeart/2005/8/layout/list1"/>
    <dgm:cxn modelId="{5CF8713D-C9F1-4B47-A37F-C3EFA703F270}" type="presParOf" srcId="{30E654A4-3472-48F7-ADD7-5FCD0E1AF58F}" destId="{44B4C6B8-694F-4E75-9720-9A5095861327}" srcOrd="6" destOrd="0" presId="urn:microsoft.com/office/officeart/2005/8/layout/list1"/>
    <dgm:cxn modelId="{9AE8CF75-4B84-4EEA-9A55-20B5EB71B41E}" type="presParOf" srcId="{30E654A4-3472-48F7-ADD7-5FCD0E1AF58F}" destId="{52894C86-A70D-42DA-95FE-5246586C3C18}" srcOrd="7" destOrd="0" presId="urn:microsoft.com/office/officeart/2005/8/layout/list1"/>
    <dgm:cxn modelId="{02E59711-E049-498A-9ED8-F776ADB9B1BC}" type="presParOf" srcId="{30E654A4-3472-48F7-ADD7-5FCD0E1AF58F}" destId="{514A8EED-675B-4B78-B58D-691630439B15}" srcOrd="8" destOrd="0" presId="urn:microsoft.com/office/officeart/2005/8/layout/list1"/>
    <dgm:cxn modelId="{AA5679FF-CD93-4D0C-AB2F-8126617D59B8}" type="presParOf" srcId="{514A8EED-675B-4B78-B58D-691630439B15}" destId="{603A92C4-C174-414A-B99B-919BBD9E5BBD}" srcOrd="0" destOrd="0" presId="urn:microsoft.com/office/officeart/2005/8/layout/list1"/>
    <dgm:cxn modelId="{E6EF22B4-DBB5-4A91-A220-78A9C318D8C1}" type="presParOf" srcId="{514A8EED-675B-4B78-B58D-691630439B15}" destId="{2B12CD76-56D7-4692-BDCD-A506C382A53B}" srcOrd="1" destOrd="0" presId="urn:microsoft.com/office/officeart/2005/8/layout/list1"/>
    <dgm:cxn modelId="{2626265B-00AC-4202-9AB6-C69CA98FBA3E}" type="presParOf" srcId="{30E654A4-3472-48F7-ADD7-5FCD0E1AF58F}" destId="{08857237-F4C0-44C0-9F77-818213B44700}" srcOrd="9" destOrd="0" presId="urn:microsoft.com/office/officeart/2005/8/layout/list1"/>
    <dgm:cxn modelId="{82E2B46E-CB00-46A2-AFE4-B5B5A8A63324}" type="presParOf" srcId="{30E654A4-3472-48F7-ADD7-5FCD0E1AF58F}" destId="{DE6EC307-E8DB-43DA-AB75-695392CA98A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7E033B-FB40-4E83-8A45-E820D2E3995E}" type="doc">
      <dgm:prSet loTypeId="urn:microsoft.com/office/officeart/2005/8/layout/list1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169DAE21-D52C-4758-BF2B-568CDFEE90F1}">
      <dgm:prSet phldrT="[Текст]" custT="1"/>
      <dgm:spPr/>
      <dgm:t>
        <a:bodyPr/>
        <a:lstStyle/>
        <a:p>
          <a:r>
            <a:rPr lang="ru-RU" sz="3600" b="1" i="0" dirty="0" smtClean="0"/>
            <a:t>Семен Номоконов</a:t>
          </a:r>
          <a:endParaRPr lang="ru-RU" sz="3600" b="1" dirty="0"/>
        </a:p>
      </dgm:t>
    </dgm:pt>
    <dgm:pt modelId="{81354783-83C7-4286-9D86-DEF778DD1310}" type="parTrans" cxnId="{13F85A3D-AFF8-418C-95F7-E4CA6FA82065}">
      <dgm:prSet/>
      <dgm:spPr/>
      <dgm:t>
        <a:bodyPr/>
        <a:lstStyle/>
        <a:p>
          <a:endParaRPr lang="ru-RU"/>
        </a:p>
      </dgm:t>
    </dgm:pt>
    <dgm:pt modelId="{0C0B4715-6ED0-44A3-BEAB-7930DC88AEAC}" type="sibTrans" cxnId="{13F85A3D-AFF8-418C-95F7-E4CA6FA82065}">
      <dgm:prSet/>
      <dgm:spPr/>
      <dgm:t>
        <a:bodyPr/>
        <a:lstStyle/>
        <a:p>
          <a:endParaRPr lang="ru-RU"/>
        </a:p>
      </dgm:t>
    </dgm:pt>
    <dgm:pt modelId="{80210EDC-7141-4B1A-8D21-05E0A8870AAC}">
      <dgm:prSet phldrT="[Текст]" custT="1"/>
      <dgm:spPr/>
      <dgm:t>
        <a:bodyPr/>
        <a:lstStyle/>
        <a:p>
          <a:r>
            <a:rPr lang="ru-RU" sz="3600" b="1" i="0" dirty="0" smtClean="0"/>
            <a:t>Жамбал Тулаев</a:t>
          </a:r>
          <a:endParaRPr lang="ru-RU" sz="3600" b="1" dirty="0"/>
        </a:p>
      </dgm:t>
    </dgm:pt>
    <dgm:pt modelId="{7FDB16F4-B661-4F59-A78B-350C8CBB2E5F}" type="parTrans" cxnId="{FC312943-54F9-415E-9C1C-0C5B48E53A2E}">
      <dgm:prSet/>
      <dgm:spPr/>
      <dgm:t>
        <a:bodyPr/>
        <a:lstStyle/>
        <a:p>
          <a:endParaRPr lang="ru-RU"/>
        </a:p>
      </dgm:t>
    </dgm:pt>
    <dgm:pt modelId="{403430E5-9006-4B88-A113-B3F763722795}" type="sibTrans" cxnId="{FC312943-54F9-415E-9C1C-0C5B48E53A2E}">
      <dgm:prSet/>
      <dgm:spPr/>
      <dgm:t>
        <a:bodyPr/>
        <a:lstStyle/>
        <a:p>
          <a:endParaRPr lang="ru-RU"/>
        </a:p>
      </dgm:t>
    </dgm:pt>
    <dgm:pt modelId="{9B5D3A6C-DA85-4361-A239-B68D9F10B276}">
      <dgm:prSet phldrT="[Текст]"/>
      <dgm:spPr/>
      <dgm:t>
        <a:bodyPr/>
        <a:lstStyle/>
        <a:p>
          <a:r>
            <a:rPr lang="ru-RU" b="1" i="0" dirty="0" smtClean="0"/>
            <a:t>Цырендаши Доржиев</a:t>
          </a:r>
          <a:endParaRPr lang="ru-RU" b="1" dirty="0"/>
        </a:p>
      </dgm:t>
    </dgm:pt>
    <dgm:pt modelId="{35BE00C2-F742-40D4-BD00-11AD649582E8}" type="parTrans" cxnId="{0BEBD494-961E-469F-920C-38596A035566}">
      <dgm:prSet/>
      <dgm:spPr/>
      <dgm:t>
        <a:bodyPr/>
        <a:lstStyle/>
        <a:p>
          <a:endParaRPr lang="ru-RU"/>
        </a:p>
      </dgm:t>
    </dgm:pt>
    <dgm:pt modelId="{4DFD3210-96B1-4354-928C-7480CF7CD053}" type="sibTrans" cxnId="{0BEBD494-961E-469F-920C-38596A035566}">
      <dgm:prSet/>
      <dgm:spPr/>
      <dgm:t>
        <a:bodyPr/>
        <a:lstStyle/>
        <a:p>
          <a:endParaRPr lang="ru-RU"/>
        </a:p>
      </dgm:t>
    </dgm:pt>
    <dgm:pt modelId="{30E654A4-3472-48F7-ADD7-5FCD0E1AF58F}" type="pres">
      <dgm:prSet presAssocID="{397E033B-FB40-4E83-8A45-E820D2E39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A69EA0-CC87-4F18-909A-AD3C6A324EDE}" type="pres">
      <dgm:prSet presAssocID="{169DAE21-D52C-4758-BF2B-568CDFEE90F1}" presName="parentLin" presStyleCnt="0"/>
      <dgm:spPr/>
    </dgm:pt>
    <dgm:pt modelId="{5FE4385D-10A1-4853-817F-3F0A60F29282}" type="pres">
      <dgm:prSet presAssocID="{169DAE21-D52C-4758-BF2B-568CDFEE90F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3A2E347-6B78-4090-A832-F253EAEC89C4}" type="pres">
      <dgm:prSet presAssocID="{169DAE21-D52C-4758-BF2B-568CDFEE90F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3C8CD-12FB-4D0A-8815-6A4B0FCBAE5B}" type="pres">
      <dgm:prSet presAssocID="{169DAE21-D52C-4758-BF2B-568CDFEE90F1}" presName="negativeSpace" presStyleCnt="0"/>
      <dgm:spPr/>
    </dgm:pt>
    <dgm:pt modelId="{2C4D9F74-F372-4798-9F33-8639208D9F0F}" type="pres">
      <dgm:prSet presAssocID="{169DAE21-D52C-4758-BF2B-568CDFEE90F1}" presName="childText" presStyleLbl="conFgAcc1" presStyleIdx="0" presStyleCnt="3">
        <dgm:presLayoutVars>
          <dgm:bulletEnabled val="1"/>
        </dgm:presLayoutVars>
      </dgm:prSet>
      <dgm:spPr/>
    </dgm:pt>
    <dgm:pt modelId="{21667161-4D0B-496A-8F6D-82722C4B00E1}" type="pres">
      <dgm:prSet presAssocID="{0C0B4715-6ED0-44A3-BEAB-7930DC88AEAC}" presName="spaceBetweenRectangles" presStyleCnt="0"/>
      <dgm:spPr/>
    </dgm:pt>
    <dgm:pt modelId="{E69AF9EB-887D-4738-AD7B-7D31FF07F3D0}" type="pres">
      <dgm:prSet presAssocID="{80210EDC-7141-4B1A-8D21-05E0A8870AAC}" presName="parentLin" presStyleCnt="0"/>
      <dgm:spPr/>
    </dgm:pt>
    <dgm:pt modelId="{5C477E7A-213A-4413-87AA-F81490709BEF}" type="pres">
      <dgm:prSet presAssocID="{80210EDC-7141-4B1A-8D21-05E0A8870AA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578557A-EB9C-4489-87B6-CE02F9645D5C}" type="pres">
      <dgm:prSet presAssocID="{80210EDC-7141-4B1A-8D21-05E0A8870AA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C9FFA9-D05A-4CD2-9FA0-F65F128ED482}" type="pres">
      <dgm:prSet presAssocID="{80210EDC-7141-4B1A-8D21-05E0A8870AAC}" presName="negativeSpace" presStyleCnt="0"/>
      <dgm:spPr/>
    </dgm:pt>
    <dgm:pt modelId="{44B4C6B8-694F-4E75-9720-9A5095861327}" type="pres">
      <dgm:prSet presAssocID="{80210EDC-7141-4B1A-8D21-05E0A8870AAC}" presName="childText" presStyleLbl="conFgAcc1" presStyleIdx="1" presStyleCnt="3">
        <dgm:presLayoutVars>
          <dgm:bulletEnabled val="1"/>
        </dgm:presLayoutVars>
      </dgm:prSet>
      <dgm:spPr/>
    </dgm:pt>
    <dgm:pt modelId="{52894C86-A70D-42DA-95FE-5246586C3C18}" type="pres">
      <dgm:prSet presAssocID="{403430E5-9006-4B88-A113-B3F763722795}" presName="spaceBetweenRectangles" presStyleCnt="0"/>
      <dgm:spPr/>
    </dgm:pt>
    <dgm:pt modelId="{514A8EED-675B-4B78-B58D-691630439B15}" type="pres">
      <dgm:prSet presAssocID="{9B5D3A6C-DA85-4361-A239-B68D9F10B276}" presName="parentLin" presStyleCnt="0"/>
      <dgm:spPr/>
    </dgm:pt>
    <dgm:pt modelId="{603A92C4-C174-414A-B99B-919BBD9E5BBD}" type="pres">
      <dgm:prSet presAssocID="{9B5D3A6C-DA85-4361-A239-B68D9F10B27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B12CD76-56D7-4692-BDCD-A506C382A53B}" type="pres">
      <dgm:prSet presAssocID="{9B5D3A6C-DA85-4361-A239-B68D9F10B27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857237-F4C0-44C0-9F77-818213B44700}" type="pres">
      <dgm:prSet presAssocID="{9B5D3A6C-DA85-4361-A239-B68D9F10B276}" presName="negativeSpace" presStyleCnt="0"/>
      <dgm:spPr/>
    </dgm:pt>
    <dgm:pt modelId="{DE6EC307-E8DB-43DA-AB75-695392CA98A2}" type="pres">
      <dgm:prSet presAssocID="{9B5D3A6C-DA85-4361-A239-B68D9F10B27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389D149-EE00-4218-B2E9-5AE8088B997D}" type="presOf" srcId="{80210EDC-7141-4B1A-8D21-05E0A8870AAC}" destId="{5C477E7A-213A-4413-87AA-F81490709BEF}" srcOrd="0" destOrd="0" presId="urn:microsoft.com/office/officeart/2005/8/layout/list1"/>
    <dgm:cxn modelId="{FC312943-54F9-415E-9C1C-0C5B48E53A2E}" srcId="{397E033B-FB40-4E83-8A45-E820D2E3995E}" destId="{80210EDC-7141-4B1A-8D21-05E0A8870AAC}" srcOrd="1" destOrd="0" parTransId="{7FDB16F4-B661-4F59-A78B-350C8CBB2E5F}" sibTransId="{403430E5-9006-4B88-A113-B3F763722795}"/>
    <dgm:cxn modelId="{442A3849-A448-4B8F-9B46-92B0C061C2A1}" type="presOf" srcId="{9B5D3A6C-DA85-4361-A239-B68D9F10B276}" destId="{603A92C4-C174-414A-B99B-919BBD9E5BBD}" srcOrd="0" destOrd="0" presId="urn:microsoft.com/office/officeart/2005/8/layout/list1"/>
    <dgm:cxn modelId="{0BEBD494-961E-469F-920C-38596A035566}" srcId="{397E033B-FB40-4E83-8A45-E820D2E3995E}" destId="{9B5D3A6C-DA85-4361-A239-B68D9F10B276}" srcOrd="2" destOrd="0" parTransId="{35BE00C2-F742-40D4-BD00-11AD649582E8}" sibTransId="{4DFD3210-96B1-4354-928C-7480CF7CD053}"/>
    <dgm:cxn modelId="{72EE0FE2-9D12-4122-B6BC-C86925F71118}" type="presOf" srcId="{80210EDC-7141-4B1A-8D21-05E0A8870AAC}" destId="{6578557A-EB9C-4489-87B6-CE02F9645D5C}" srcOrd="1" destOrd="0" presId="urn:microsoft.com/office/officeart/2005/8/layout/list1"/>
    <dgm:cxn modelId="{13F85A3D-AFF8-418C-95F7-E4CA6FA82065}" srcId="{397E033B-FB40-4E83-8A45-E820D2E3995E}" destId="{169DAE21-D52C-4758-BF2B-568CDFEE90F1}" srcOrd="0" destOrd="0" parTransId="{81354783-83C7-4286-9D86-DEF778DD1310}" sibTransId="{0C0B4715-6ED0-44A3-BEAB-7930DC88AEAC}"/>
    <dgm:cxn modelId="{72DD019B-71C8-4BE2-A5A8-3602BBF3298B}" type="presOf" srcId="{169DAE21-D52C-4758-BF2B-568CDFEE90F1}" destId="{43A2E347-6B78-4090-A832-F253EAEC89C4}" srcOrd="1" destOrd="0" presId="urn:microsoft.com/office/officeart/2005/8/layout/list1"/>
    <dgm:cxn modelId="{84C25A47-29AF-4EF2-A7FC-649039EEA335}" type="presOf" srcId="{169DAE21-D52C-4758-BF2B-568CDFEE90F1}" destId="{5FE4385D-10A1-4853-817F-3F0A60F29282}" srcOrd="0" destOrd="0" presId="urn:microsoft.com/office/officeart/2005/8/layout/list1"/>
    <dgm:cxn modelId="{FB902C64-D05D-4CDB-B279-856C65598416}" type="presOf" srcId="{9B5D3A6C-DA85-4361-A239-B68D9F10B276}" destId="{2B12CD76-56D7-4692-BDCD-A506C382A53B}" srcOrd="1" destOrd="0" presId="urn:microsoft.com/office/officeart/2005/8/layout/list1"/>
    <dgm:cxn modelId="{69B4F22C-6D11-49E3-ABF0-4A5ACE6C9319}" type="presOf" srcId="{397E033B-FB40-4E83-8A45-E820D2E3995E}" destId="{30E654A4-3472-48F7-ADD7-5FCD0E1AF58F}" srcOrd="0" destOrd="0" presId="urn:microsoft.com/office/officeart/2005/8/layout/list1"/>
    <dgm:cxn modelId="{3CAD1AAC-6502-490E-BF23-3C5C2EC5BCEF}" type="presParOf" srcId="{30E654A4-3472-48F7-ADD7-5FCD0E1AF58F}" destId="{A4A69EA0-CC87-4F18-909A-AD3C6A324EDE}" srcOrd="0" destOrd="0" presId="urn:microsoft.com/office/officeart/2005/8/layout/list1"/>
    <dgm:cxn modelId="{EADE1AE5-81D0-4A17-AB15-25BF82447D46}" type="presParOf" srcId="{A4A69EA0-CC87-4F18-909A-AD3C6A324EDE}" destId="{5FE4385D-10A1-4853-817F-3F0A60F29282}" srcOrd="0" destOrd="0" presId="urn:microsoft.com/office/officeart/2005/8/layout/list1"/>
    <dgm:cxn modelId="{D5C71AD7-FBA0-4E03-BB98-E86F96E93AF5}" type="presParOf" srcId="{A4A69EA0-CC87-4F18-909A-AD3C6A324EDE}" destId="{43A2E347-6B78-4090-A832-F253EAEC89C4}" srcOrd="1" destOrd="0" presId="urn:microsoft.com/office/officeart/2005/8/layout/list1"/>
    <dgm:cxn modelId="{9C668416-A286-41DD-9A39-D072123E7C3B}" type="presParOf" srcId="{30E654A4-3472-48F7-ADD7-5FCD0E1AF58F}" destId="{5EC3C8CD-12FB-4D0A-8815-6A4B0FCBAE5B}" srcOrd="1" destOrd="0" presId="urn:microsoft.com/office/officeart/2005/8/layout/list1"/>
    <dgm:cxn modelId="{9A12142E-2FB0-4D8F-B9AB-4CD94A38A3EF}" type="presParOf" srcId="{30E654A4-3472-48F7-ADD7-5FCD0E1AF58F}" destId="{2C4D9F74-F372-4798-9F33-8639208D9F0F}" srcOrd="2" destOrd="0" presId="urn:microsoft.com/office/officeart/2005/8/layout/list1"/>
    <dgm:cxn modelId="{B0CC874C-4966-4C11-AE1E-6AC392407824}" type="presParOf" srcId="{30E654A4-3472-48F7-ADD7-5FCD0E1AF58F}" destId="{21667161-4D0B-496A-8F6D-82722C4B00E1}" srcOrd="3" destOrd="0" presId="urn:microsoft.com/office/officeart/2005/8/layout/list1"/>
    <dgm:cxn modelId="{9A02BA5D-2079-4D8A-A910-1B4CFE203597}" type="presParOf" srcId="{30E654A4-3472-48F7-ADD7-5FCD0E1AF58F}" destId="{E69AF9EB-887D-4738-AD7B-7D31FF07F3D0}" srcOrd="4" destOrd="0" presId="urn:microsoft.com/office/officeart/2005/8/layout/list1"/>
    <dgm:cxn modelId="{4285164E-AAC5-4C81-A8CE-AF0416195224}" type="presParOf" srcId="{E69AF9EB-887D-4738-AD7B-7D31FF07F3D0}" destId="{5C477E7A-213A-4413-87AA-F81490709BEF}" srcOrd="0" destOrd="0" presId="urn:microsoft.com/office/officeart/2005/8/layout/list1"/>
    <dgm:cxn modelId="{E55D5165-5185-4AB9-8021-21CBA8032246}" type="presParOf" srcId="{E69AF9EB-887D-4738-AD7B-7D31FF07F3D0}" destId="{6578557A-EB9C-4489-87B6-CE02F9645D5C}" srcOrd="1" destOrd="0" presId="urn:microsoft.com/office/officeart/2005/8/layout/list1"/>
    <dgm:cxn modelId="{A06808E0-9C63-4AD8-9564-0E83CEF2909E}" type="presParOf" srcId="{30E654A4-3472-48F7-ADD7-5FCD0E1AF58F}" destId="{71C9FFA9-D05A-4CD2-9FA0-F65F128ED482}" srcOrd="5" destOrd="0" presId="urn:microsoft.com/office/officeart/2005/8/layout/list1"/>
    <dgm:cxn modelId="{A674C100-6A10-49DF-9F79-632BF81E0C60}" type="presParOf" srcId="{30E654A4-3472-48F7-ADD7-5FCD0E1AF58F}" destId="{44B4C6B8-694F-4E75-9720-9A5095861327}" srcOrd="6" destOrd="0" presId="urn:microsoft.com/office/officeart/2005/8/layout/list1"/>
    <dgm:cxn modelId="{9DDB0043-CF36-4A10-AD42-AD4DCB9B22A9}" type="presParOf" srcId="{30E654A4-3472-48F7-ADD7-5FCD0E1AF58F}" destId="{52894C86-A70D-42DA-95FE-5246586C3C18}" srcOrd="7" destOrd="0" presId="urn:microsoft.com/office/officeart/2005/8/layout/list1"/>
    <dgm:cxn modelId="{AC6253C2-45FF-4648-A5BE-D8E83994809F}" type="presParOf" srcId="{30E654A4-3472-48F7-ADD7-5FCD0E1AF58F}" destId="{514A8EED-675B-4B78-B58D-691630439B15}" srcOrd="8" destOrd="0" presId="urn:microsoft.com/office/officeart/2005/8/layout/list1"/>
    <dgm:cxn modelId="{A2D6526F-8C2F-489E-84F4-D5837634B101}" type="presParOf" srcId="{514A8EED-675B-4B78-B58D-691630439B15}" destId="{603A92C4-C174-414A-B99B-919BBD9E5BBD}" srcOrd="0" destOrd="0" presId="urn:microsoft.com/office/officeart/2005/8/layout/list1"/>
    <dgm:cxn modelId="{B8BC3994-8CB5-44CB-BF7A-E693D3A50122}" type="presParOf" srcId="{514A8EED-675B-4B78-B58D-691630439B15}" destId="{2B12CD76-56D7-4692-BDCD-A506C382A53B}" srcOrd="1" destOrd="0" presId="urn:microsoft.com/office/officeart/2005/8/layout/list1"/>
    <dgm:cxn modelId="{93EA3F53-DC18-488B-AE69-090B027463A1}" type="presParOf" srcId="{30E654A4-3472-48F7-ADD7-5FCD0E1AF58F}" destId="{08857237-F4C0-44C0-9F77-818213B44700}" srcOrd="9" destOrd="0" presId="urn:microsoft.com/office/officeart/2005/8/layout/list1"/>
    <dgm:cxn modelId="{0721CD1E-499C-493F-98CD-B006D9E68AA3}" type="presParOf" srcId="{30E654A4-3472-48F7-ADD7-5FCD0E1AF58F}" destId="{DE6EC307-E8DB-43DA-AB75-695392CA98A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97E033B-FB40-4E83-8A45-E820D2E3995E}" type="doc">
      <dgm:prSet loTypeId="urn:microsoft.com/office/officeart/2005/8/layout/list1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169DAE21-D52C-4758-BF2B-568CDFEE90F1}">
      <dgm:prSet phldrT="[Текст]" custT="1"/>
      <dgm:spPr/>
      <dgm:t>
        <a:bodyPr/>
        <a:lstStyle/>
        <a:p>
          <a:pPr algn="ctr"/>
          <a:r>
            <a:rPr lang="ru-RU" sz="4000" b="1" dirty="0" smtClean="0"/>
            <a:t>Дорога жизни</a:t>
          </a:r>
          <a:endParaRPr lang="ru-RU" sz="4000" b="1" dirty="0"/>
        </a:p>
      </dgm:t>
    </dgm:pt>
    <dgm:pt modelId="{81354783-83C7-4286-9D86-DEF778DD1310}" type="parTrans" cxnId="{13F85A3D-AFF8-418C-95F7-E4CA6FA82065}">
      <dgm:prSet/>
      <dgm:spPr/>
      <dgm:t>
        <a:bodyPr/>
        <a:lstStyle/>
        <a:p>
          <a:endParaRPr lang="ru-RU"/>
        </a:p>
      </dgm:t>
    </dgm:pt>
    <dgm:pt modelId="{0C0B4715-6ED0-44A3-BEAB-7930DC88AEAC}" type="sibTrans" cxnId="{13F85A3D-AFF8-418C-95F7-E4CA6FA82065}">
      <dgm:prSet/>
      <dgm:spPr/>
      <dgm:t>
        <a:bodyPr/>
        <a:lstStyle/>
        <a:p>
          <a:endParaRPr lang="ru-RU"/>
        </a:p>
      </dgm:t>
    </dgm:pt>
    <dgm:pt modelId="{80210EDC-7141-4B1A-8D21-05E0A8870AAC}">
      <dgm:prSet phldrT="[Текст]" custT="1"/>
      <dgm:spPr/>
      <dgm:t>
        <a:bodyPr/>
        <a:lstStyle/>
        <a:p>
          <a:pPr algn="ctr"/>
          <a:r>
            <a:rPr lang="ru-RU" sz="4000" b="1" dirty="0" smtClean="0"/>
            <a:t>Дорога судьбы</a:t>
          </a:r>
          <a:endParaRPr lang="ru-RU" sz="4000" b="1" dirty="0"/>
        </a:p>
      </dgm:t>
    </dgm:pt>
    <dgm:pt modelId="{7FDB16F4-B661-4F59-A78B-350C8CBB2E5F}" type="parTrans" cxnId="{FC312943-54F9-415E-9C1C-0C5B48E53A2E}">
      <dgm:prSet/>
      <dgm:spPr/>
      <dgm:t>
        <a:bodyPr/>
        <a:lstStyle/>
        <a:p>
          <a:endParaRPr lang="ru-RU"/>
        </a:p>
      </dgm:t>
    </dgm:pt>
    <dgm:pt modelId="{403430E5-9006-4B88-A113-B3F763722795}" type="sibTrans" cxnId="{FC312943-54F9-415E-9C1C-0C5B48E53A2E}">
      <dgm:prSet/>
      <dgm:spPr/>
      <dgm:t>
        <a:bodyPr/>
        <a:lstStyle/>
        <a:p>
          <a:endParaRPr lang="ru-RU"/>
        </a:p>
      </dgm:t>
    </dgm:pt>
    <dgm:pt modelId="{9B5D3A6C-DA85-4361-A239-B68D9F10B276}">
      <dgm:prSet phldrT="[Текст]" custT="1"/>
      <dgm:spPr/>
      <dgm:t>
        <a:bodyPr/>
        <a:lstStyle/>
        <a:p>
          <a:pPr algn="ctr"/>
          <a:r>
            <a:rPr lang="ru-RU" sz="3600" b="1" dirty="0" smtClean="0"/>
            <a:t>Дорога спасения</a:t>
          </a:r>
          <a:endParaRPr lang="ru-RU" sz="3600" b="1" dirty="0"/>
        </a:p>
      </dgm:t>
    </dgm:pt>
    <dgm:pt modelId="{35BE00C2-F742-40D4-BD00-11AD649582E8}" type="parTrans" cxnId="{0BEBD494-961E-469F-920C-38596A035566}">
      <dgm:prSet/>
      <dgm:spPr/>
      <dgm:t>
        <a:bodyPr/>
        <a:lstStyle/>
        <a:p>
          <a:endParaRPr lang="ru-RU"/>
        </a:p>
      </dgm:t>
    </dgm:pt>
    <dgm:pt modelId="{4DFD3210-96B1-4354-928C-7480CF7CD053}" type="sibTrans" cxnId="{0BEBD494-961E-469F-920C-38596A035566}">
      <dgm:prSet/>
      <dgm:spPr/>
      <dgm:t>
        <a:bodyPr/>
        <a:lstStyle/>
        <a:p>
          <a:endParaRPr lang="ru-RU"/>
        </a:p>
      </dgm:t>
    </dgm:pt>
    <dgm:pt modelId="{30E654A4-3472-48F7-ADD7-5FCD0E1AF58F}" type="pres">
      <dgm:prSet presAssocID="{397E033B-FB40-4E83-8A45-E820D2E39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A69EA0-CC87-4F18-909A-AD3C6A324EDE}" type="pres">
      <dgm:prSet presAssocID="{169DAE21-D52C-4758-BF2B-568CDFEE90F1}" presName="parentLin" presStyleCnt="0"/>
      <dgm:spPr/>
    </dgm:pt>
    <dgm:pt modelId="{5FE4385D-10A1-4853-817F-3F0A60F29282}" type="pres">
      <dgm:prSet presAssocID="{169DAE21-D52C-4758-BF2B-568CDFEE90F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3A2E347-6B78-4090-A832-F253EAEC89C4}" type="pres">
      <dgm:prSet presAssocID="{169DAE21-D52C-4758-BF2B-568CDFEE90F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3C8CD-12FB-4D0A-8815-6A4B0FCBAE5B}" type="pres">
      <dgm:prSet presAssocID="{169DAE21-D52C-4758-BF2B-568CDFEE90F1}" presName="negativeSpace" presStyleCnt="0"/>
      <dgm:spPr/>
    </dgm:pt>
    <dgm:pt modelId="{2C4D9F74-F372-4798-9F33-8639208D9F0F}" type="pres">
      <dgm:prSet presAssocID="{169DAE21-D52C-4758-BF2B-568CDFEE90F1}" presName="childText" presStyleLbl="conFgAcc1" presStyleIdx="0" presStyleCnt="3">
        <dgm:presLayoutVars>
          <dgm:bulletEnabled val="1"/>
        </dgm:presLayoutVars>
      </dgm:prSet>
      <dgm:spPr/>
    </dgm:pt>
    <dgm:pt modelId="{21667161-4D0B-496A-8F6D-82722C4B00E1}" type="pres">
      <dgm:prSet presAssocID="{0C0B4715-6ED0-44A3-BEAB-7930DC88AEAC}" presName="spaceBetweenRectangles" presStyleCnt="0"/>
      <dgm:spPr/>
    </dgm:pt>
    <dgm:pt modelId="{E69AF9EB-887D-4738-AD7B-7D31FF07F3D0}" type="pres">
      <dgm:prSet presAssocID="{80210EDC-7141-4B1A-8D21-05E0A8870AAC}" presName="parentLin" presStyleCnt="0"/>
      <dgm:spPr/>
    </dgm:pt>
    <dgm:pt modelId="{5C477E7A-213A-4413-87AA-F81490709BEF}" type="pres">
      <dgm:prSet presAssocID="{80210EDC-7141-4B1A-8D21-05E0A8870AA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578557A-EB9C-4489-87B6-CE02F9645D5C}" type="pres">
      <dgm:prSet presAssocID="{80210EDC-7141-4B1A-8D21-05E0A8870AA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C9FFA9-D05A-4CD2-9FA0-F65F128ED482}" type="pres">
      <dgm:prSet presAssocID="{80210EDC-7141-4B1A-8D21-05E0A8870AAC}" presName="negativeSpace" presStyleCnt="0"/>
      <dgm:spPr/>
    </dgm:pt>
    <dgm:pt modelId="{44B4C6B8-694F-4E75-9720-9A5095861327}" type="pres">
      <dgm:prSet presAssocID="{80210EDC-7141-4B1A-8D21-05E0A8870AAC}" presName="childText" presStyleLbl="conFgAcc1" presStyleIdx="1" presStyleCnt="3">
        <dgm:presLayoutVars>
          <dgm:bulletEnabled val="1"/>
        </dgm:presLayoutVars>
      </dgm:prSet>
      <dgm:spPr/>
    </dgm:pt>
    <dgm:pt modelId="{52894C86-A70D-42DA-95FE-5246586C3C18}" type="pres">
      <dgm:prSet presAssocID="{403430E5-9006-4B88-A113-B3F763722795}" presName="spaceBetweenRectangles" presStyleCnt="0"/>
      <dgm:spPr/>
    </dgm:pt>
    <dgm:pt modelId="{514A8EED-675B-4B78-B58D-691630439B15}" type="pres">
      <dgm:prSet presAssocID="{9B5D3A6C-DA85-4361-A239-B68D9F10B276}" presName="parentLin" presStyleCnt="0"/>
      <dgm:spPr/>
    </dgm:pt>
    <dgm:pt modelId="{603A92C4-C174-414A-B99B-919BBD9E5BBD}" type="pres">
      <dgm:prSet presAssocID="{9B5D3A6C-DA85-4361-A239-B68D9F10B27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B12CD76-56D7-4692-BDCD-A506C382A53B}" type="pres">
      <dgm:prSet presAssocID="{9B5D3A6C-DA85-4361-A239-B68D9F10B27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857237-F4C0-44C0-9F77-818213B44700}" type="pres">
      <dgm:prSet presAssocID="{9B5D3A6C-DA85-4361-A239-B68D9F10B276}" presName="negativeSpace" presStyleCnt="0"/>
      <dgm:spPr/>
    </dgm:pt>
    <dgm:pt modelId="{DE6EC307-E8DB-43DA-AB75-695392CA98A2}" type="pres">
      <dgm:prSet presAssocID="{9B5D3A6C-DA85-4361-A239-B68D9F10B27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DC50363-361E-45F2-A538-2F4316816CB2}" type="presOf" srcId="{169DAE21-D52C-4758-BF2B-568CDFEE90F1}" destId="{5FE4385D-10A1-4853-817F-3F0A60F29282}" srcOrd="0" destOrd="0" presId="urn:microsoft.com/office/officeart/2005/8/layout/list1"/>
    <dgm:cxn modelId="{D49286B9-09D9-4CCD-BA8B-5B9C01069FF1}" type="presOf" srcId="{9B5D3A6C-DA85-4361-A239-B68D9F10B276}" destId="{2B12CD76-56D7-4692-BDCD-A506C382A53B}" srcOrd="1" destOrd="0" presId="urn:microsoft.com/office/officeart/2005/8/layout/list1"/>
    <dgm:cxn modelId="{FC312943-54F9-415E-9C1C-0C5B48E53A2E}" srcId="{397E033B-FB40-4E83-8A45-E820D2E3995E}" destId="{80210EDC-7141-4B1A-8D21-05E0A8870AAC}" srcOrd="1" destOrd="0" parTransId="{7FDB16F4-B661-4F59-A78B-350C8CBB2E5F}" sibTransId="{403430E5-9006-4B88-A113-B3F763722795}"/>
    <dgm:cxn modelId="{0BEBD494-961E-469F-920C-38596A035566}" srcId="{397E033B-FB40-4E83-8A45-E820D2E3995E}" destId="{9B5D3A6C-DA85-4361-A239-B68D9F10B276}" srcOrd="2" destOrd="0" parTransId="{35BE00C2-F742-40D4-BD00-11AD649582E8}" sibTransId="{4DFD3210-96B1-4354-928C-7480CF7CD053}"/>
    <dgm:cxn modelId="{C41424A6-E15D-43C1-9547-071B6998911A}" type="presOf" srcId="{80210EDC-7141-4B1A-8D21-05E0A8870AAC}" destId="{6578557A-EB9C-4489-87B6-CE02F9645D5C}" srcOrd="1" destOrd="0" presId="urn:microsoft.com/office/officeart/2005/8/layout/list1"/>
    <dgm:cxn modelId="{1C4FE5B3-CEEC-4B47-BC1E-45129EA423F0}" type="presOf" srcId="{9B5D3A6C-DA85-4361-A239-B68D9F10B276}" destId="{603A92C4-C174-414A-B99B-919BBD9E5BBD}" srcOrd="0" destOrd="0" presId="urn:microsoft.com/office/officeart/2005/8/layout/list1"/>
    <dgm:cxn modelId="{008CDE55-E4C5-4FC2-9282-2461C5985F7D}" type="presOf" srcId="{80210EDC-7141-4B1A-8D21-05E0A8870AAC}" destId="{5C477E7A-213A-4413-87AA-F81490709BEF}" srcOrd="0" destOrd="0" presId="urn:microsoft.com/office/officeart/2005/8/layout/list1"/>
    <dgm:cxn modelId="{20286C56-91EE-4208-8AC1-5F92A799FF8C}" type="presOf" srcId="{169DAE21-D52C-4758-BF2B-568CDFEE90F1}" destId="{43A2E347-6B78-4090-A832-F253EAEC89C4}" srcOrd="1" destOrd="0" presId="urn:microsoft.com/office/officeart/2005/8/layout/list1"/>
    <dgm:cxn modelId="{13F85A3D-AFF8-418C-95F7-E4CA6FA82065}" srcId="{397E033B-FB40-4E83-8A45-E820D2E3995E}" destId="{169DAE21-D52C-4758-BF2B-568CDFEE90F1}" srcOrd="0" destOrd="0" parTransId="{81354783-83C7-4286-9D86-DEF778DD1310}" sibTransId="{0C0B4715-6ED0-44A3-BEAB-7930DC88AEAC}"/>
    <dgm:cxn modelId="{C7AF34AD-0B16-4901-8B9A-88453581A470}" type="presOf" srcId="{397E033B-FB40-4E83-8A45-E820D2E3995E}" destId="{30E654A4-3472-48F7-ADD7-5FCD0E1AF58F}" srcOrd="0" destOrd="0" presId="urn:microsoft.com/office/officeart/2005/8/layout/list1"/>
    <dgm:cxn modelId="{E4986998-8F42-4A38-A5D4-EB9EDA49154E}" type="presParOf" srcId="{30E654A4-3472-48F7-ADD7-5FCD0E1AF58F}" destId="{A4A69EA0-CC87-4F18-909A-AD3C6A324EDE}" srcOrd="0" destOrd="0" presId="urn:microsoft.com/office/officeart/2005/8/layout/list1"/>
    <dgm:cxn modelId="{1D2089AF-0C75-417A-A6E0-EADF77314EEB}" type="presParOf" srcId="{A4A69EA0-CC87-4F18-909A-AD3C6A324EDE}" destId="{5FE4385D-10A1-4853-817F-3F0A60F29282}" srcOrd="0" destOrd="0" presId="urn:microsoft.com/office/officeart/2005/8/layout/list1"/>
    <dgm:cxn modelId="{A4CC5D73-1228-4AB2-9063-B68665D93088}" type="presParOf" srcId="{A4A69EA0-CC87-4F18-909A-AD3C6A324EDE}" destId="{43A2E347-6B78-4090-A832-F253EAEC89C4}" srcOrd="1" destOrd="0" presId="urn:microsoft.com/office/officeart/2005/8/layout/list1"/>
    <dgm:cxn modelId="{CCF51D3E-B899-493F-8428-990B70C4E647}" type="presParOf" srcId="{30E654A4-3472-48F7-ADD7-5FCD0E1AF58F}" destId="{5EC3C8CD-12FB-4D0A-8815-6A4B0FCBAE5B}" srcOrd="1" destOrd="0" presId="urn:microsoft.com/office/officeart/2005/8/layout/list1"/>
    <dgm:cxn modelId="{35810046-99D0-4D8C-A236-E98DC25395FF}" type="presParOf" srcId="{30E654A4-3472-48F7-ADD7-5FCD0E1AF58F}" destId="{2C4D9F74-F372-4798-9F33-8639208D9F0F}" srcOrd="2" destOrd="0" presId="urn:microsoft.com/office/officeart/2005/8/layout/list1"/>
    <dgm:cxn modelId="{9CACFBD4-8A7D-4A6C-A71D-DD5CA332B714}" type="presParOf" srcId="{30E654A4-3472-48F7-ADD7-5FCD0E1AF58F}" destId="{21667161-4D0B-496A-8F6D-82722C4B00E1}" srcOrd="3" destOrd="0" presId="urn:microsoft.com/office/officeart/2005/8/layout/list1"/>
    <dgm:cxn modelId="{C4BC5E0E-5229-4609-A1E4-12570C4B6B21}" type="presParOf" srcId="{30E654A4-3472-48F7-ADD7-5FCD0E1AF58F}" destId="{E69AF9EB-887D-4738-AD7B-7D31FF07F3D0}" srcOrd="4" destOrd="0" presId="urn:microsoft.com/office/officeart/2005/8/layout/list1"/>
    <dgm:cxn modelId="{E9AC16ED-49E0-4564-84C6-B42955023ED7}" type="presParOf" srcId="{E69AF9EB-887D-4738-AD7B-7D31FF07F3D0}" destId="{5C477E7A-213A-4413-87AA-F81490709BEF}" srcOrd="0" destOrd="0" presId="urn:microsoft.com/office/officeart/2005/8/layout/list1"/>
    <dgm:cxn modelId="{0F988770-999F-462F-B7CA-B546FEC40F2F}" type="presParOf" srcId="{E69AF9EB-887D-4738-AD7B-7D31FF07F3D0}" destId="{6578557A-EB9C-4489-87B6-CE02F9645D5C}" srcOrd="1" destOrd="0" presId="urn:microsoft.com/office/officeart/2005/8/layout/list1"/>
    <dgm:cxn modelId="{E87AE0F3-E478-4688-B445-69E56F13005A}" type="presParOf" srcId="{30E654A4-3472-48F7-ADD7-5FCD0E1AF58F}" destId="{71C9FFA9-D05A-4CD2-9FA0-F65F128ED482}" srcOrd="5" destOrd="0" presId="urn:microsoft.com/office/officeart/2005/8/layout/list1"/>
    <dgm:cxn modelId="{E0439D8E-C7AF-4A33-896B-61D0D70DAE21}" type="presParOf" srcId="{30E654A4-3472-48F7-ADD7-5FCD0E1AF58F}" destId="{44B4C6B8-694F-4E75-9720-9A5095861327}" srcOrd="6" destOrd="0" presId="urn:microsoft.com/office/officeart/2005/8/layout/list1"/>
    <dgm:cxn modelId="{EB3D61DC-956C-41AB-8D21-DE0ABBAC5A33}" type="presParOf" srcId="{30E654A4-3472-48F7-ADD7-5FCD0E1AF58F}" destId="{52894C86-A70D-42DA-95FE-5246586C3C18}" srcOrd="7" destOrd="0" presId="urn:microsoft.com/office/officeart/2005/8/layout/list1"/>
    <dgm:cxn modelId="{5121A0E4-02CD-454C-956E-30659D151852}" type="presParOf" srcId="{30E654A4-3472-48F7-ADD7-5FCD0E1AF58F}" destId="{514A8EED-675B-4B78-B58D-691630439B15}" srcOrd="8" destOrd="0" presId="urn:microsoft.com/office/officeart/2005/8/layout/list1"/>
    <dgm:cxn modelId="{68CC252C-FB27-418A-B165-1F3C155B19B8}" type="presParOf" srcId="{514A8EED-675B-4B78-B58D-691630439B15}" destId="{603A92C4-C174-414A-B99B-919BBD9E5BBD}" srcOrd="0" destOrd="0" presId="urn:microsoft.com/office/officeart/2005/8/layout/list1"/>
    <dgm:cxn modelId="{E6E29108-061C-49C6-BE06-2CB0A578D42A}" type="presParOf" srcId="{514A8EED-675B-4B78-B58D-691630439B15}" destId="{2B12CD76-56D7-4692-BDCD-A506C382A53B}" srcOrd="1" destOrd="0" presId="urn:microsoft.com/office/officeart/2005/8/layout/list1"/>
    <dgm:cxn modelId="{D3916238-5C20-4B39-B63B-DD4046C56D08}" type="presParOf" srcId="{30E654A4-3472-48F7-ADD7-5FCD0E1AF58F}" destId="{08857237-F4C0-44C0-9F77-818213B44700}" srcOrd="9" destOrd="0" presId="urn:microsoft.com/office/officeart/2005/8/layout/list1"/>
    <dgm:cxn modelId="{DCE2591A-D34E-49D9-BAC6-B1D1D0139227}" type="presParOf" srcId="{30E654A4-3472-48F7-ADD7-5FCD0E1AF58F}" destId="{DE6EC307-E8DB-43DA-AB75-695392CA98A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7E033B-FB40-4E83-8A45-E820D2E3995E}" type="doc">
      <dgm:prSet loTypeId="urn:microsoft.com/office/officeart/2005/8/layout/list1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169DAE21-D52C-4758-BF2B-568CDFEE90F1}">
      <dgm:prSet phldrT="[Текст]" custT="1"/>
      <dgm:spPr/>
      <dgm:t>
        <a:bodyPr/>
        <a:lstStyle/>
        <a:p>
          <a:pPr algn="ctr"/>
          <a:r>
            <a:rPr lang="ru-RU" sz="4000" b="1" i="0" dirty="0" smtClean="0"/>
            <a:t>Георгий Лосев</a:t>
          </a:r>
          <a:endParaRPr lang="ru-RU" sz="4000" b="1" dirty="0"/>
        </a:p>
      </dgm:t>
    </dgm:pt>
    <dgm:pt modelId="{81354783-83C7-4286-9D86-DEF778DD1310}" type="parTrans" cxnId="{13F85A3D-AFF8-418C-95F7-E4CA6FA82065}">
      <dgm:prSet/>
      <dgm:spPr/>
      <dgm:t>
        <a:bodyPr/>
        <a:lstStyle/>
        <a:p>
          <a:endParaRPr lang="ru-RU"/>
        </a:p>
      </dgm:t>
    </dgm:pt>
    <dgm:pt modelId="{0C0B4715-6ED0-44A3-BEAB-7930DC88AEAC}" type="sibTrans" cxnId="{13F85A3D-AFF8-418C-95F7-E4CA6FA82065}">
      <dgm:prSet/>
      <dgm:spPr/>
      <dgm:t>
        <a:bodyPr/>
        <a:lstStyle/>
        <a:p>
          <a:endParaRPr lang="ru-RU"/>
        </a:p>
      </dgm:t>
    </dgm:pt>
    <dgm:pt modelId="{80210EDC-7141-4B1A-8D21-05E0A8870AAC}">
      <dgm:prSet phldrT="[Текст]" custT="1"/>
      <dgm:spPr/>
      <dgm:t>
        <a:bodyPr/>
        <a:lstStyle/>
        <a:p>
          <a:pPr algn="ctr"/>
          <a:r>
            <a:rPr lang="ru-RU" sz="3600" b="1" dirty="0" smtClean="0"/>
            <a:t>Цырен Балбаров</a:t>
          </a:r>
          <a:endParaRPr lang="ru-RU" sz="3600" b="1" dirty="0"/>
        </a:p>
      </dgm:t>
    </dgm:pt>
    <dgm:pt modelId="{7FDB16F4-B661-4F59-A78B-350C8CBB2E5F}" type="parTrans" cxnId="{FC312943-54F9-415E-9C1C-0C5B48E53A2E}">
      <dgm:prSet/>
      <dgm:spPr/>
      <dgm:t>
        <a:bodyPr/>
        <a:lstStyle/>
        <a:p>
          <a:endParaRPr lang="ru-RU"/>
        </a:p>
      </dgm:t>
    </dgm:pt>
    <dgm:pt modelId="{403430E5-9006-4B88-A113-B3F763722795}" type="sibTrans" cxnId="{FC312943-54F9-415E-9C1C-0C5B48E53A2E}">
      <dgm:prSet/>
      <dgm:spPr/>
      <dgm:t>
        <a:bodyPr/>
        <a:lstStyle/>
        <a:p>
          <a:endParaRPr lang="ru-RU"/>
        </a:p>
      </dgm:t>
    </dgm:pt>
    <dgm:pt modelId="{9B5D3A6C-DA85-4361-A239-B68D9F10B276}">
      <dgm:prSet phldrT="[Текст]"/>
      <dgm:spPr/>
      <dgm:t>
        <a:bodyPr/>
        <a:lstStyle/>
        <a:p>
          <a:pPr algn="ctr"/>
          <a:r>
            <a:rPr lang="ru-RU" b="1" i="0" dirty="0" smtClean="0"/>
            <a:t>Дагба Дондуков</a:t>
          </a:r>
          <a:endParaRPr lang="ru-RU" b="1" dirty="0"/>
        </a:p>
      </dgm:t>
    </dgm:pt>
    <dgm:pt modelId="{35BE00C2-F742-40D4-BD00-11AD649582E8}" type="parTrans" cxnId="{0BEBD494-961E-469F-920C-38596A035566}">
      <dgm:prSet/>
      <dgm:spPr/>
      <dgm:t>
        <a:bodyPr/>
        <a:lstStyle/>
        <a:p>
          <a:endParaRPr lang="ru-RU"/>
        </a:p>
      </dgm:t>
    </dgm:pt>
    <dgm:pt modelId="{4DFD3210-96B1-4354-928C-7480CF7CD053}" type="sibTrans" cxnId="{0BEBD494-961E-469F-920C-38596A035566}">
      <dgm:prSet/>
      <dgm:spPr/>
      <dgm:t>
        <a:bodyPr/>
        <a:lstStyle/>
        <a:p>
          <a:endParaRPr lang="ru-RU"/>
        </a:p>
      </dgm:t>
    </dgm:pt>
    <dgm:pt modelId="{30E654A4-3472-48F7-ADD7-5FCD0E1AF58F}" type="pres">
      <dgm:prSet presAssocID="{397E033B-FB40-4E83-8A45-E820D2E39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A69EA0-CC87-4F18-909A-AD3C6A324EDE}" type="pres">
      <dgm:prSet presAssocID="{169DAE21-D52C-4758-BF2B-568CDFEE90F1}" presName="parentLin" presStyleCnt="0"/>
      <dgm:spPr/>
    </dgm:pt>
    <dgm:pt modelId="{5FE4385D-10A1-4853-817F-3F0A60F29282}" type="pres">
      <dgm:prSet presAssocID="{169DAE21-D52C-4758-BF2B-568CDFEE90F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3A2E347-6B78-4090-A832-F253EAEC89C4}" type="pres">
      <dgm:prSet presAssocID="{169DAE21-D52C-4758-BF2B-568CDFEE90F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3C8CD-12FB-4D0A-8815-6A4B0FCBAE5B}" type="pres">
      <dgm:prSet presAssocID="{169DAE21-D52C-4758-BF2B-568CDFEE90F1}" presName="negativeSpace" presStyleCnt="0"/>
      <dgm:spPr/>
    </dgm:pt>
    <dgm:pt modelId="{2C4D9F74-F372-4798-9F33-8639208D9F0F}" type="pres">
      <dgm:prSet presAssocID="{169DAE21-D52C-4758-BF2B-568CDFEE90F1}" presName="childText" presStyleLbl="conFgAcc1" presStyleIdx="0" presStyleCnt="3">
        <dgm:presLayoutVars>
          <dgm:bulletEnabled val="1"/>
        </dgm:presLayoutVars>
      </dgm:prSet>
      <dgm:spPr/>
    </dgm:pt>
    <dgm:pt modelId="{21667161-4D0B-496A-8F6D-82722C4B00E1}" type="pres">
      <dgm:prSet presAssocID="{0C0B4715-6ED0-44A3-BEAB-7930DC88AEAC}" presName="spaceBetweenRectangles" presStyleCnt="0"/>
      <dgm:spPr/>
    </dgm:pt>
    <dgm:pt modelId="{E69AF9EB-887D-4738-AD7B-7D31FF07F3D0}" type="pres">
      <dgm:prSet presAssocID="{80210EDC-7141-4B1A-8D21-05E0A8870AAC}" presName="parentLin" presStyleCnt="0"/>
      <dgm:spPr/>
    </dgm:pt>
    <dgm:pt modelId="{5C477E7A-213A-4413-87AA-F81490709BEF}" type="pres">
      <dgm:prSet presAssocID="{80210EDC-7141-4B1A-8D21-05E0A8870AA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578557A-EB9C-4489-87B6-CE02F9645D5C}" type="pres">
      <dgm:prSet presAssocID="{80210EDC-7141-4B1A-8D21-05E0A8870AA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C9FFA9-D05A-4CD2-9FA0-F65F128ED482}" type="pres">
      <dgm:prSet presAssocID="{80210EDC-7141-4B1A-8D21-05E0A8870AAC}" presName="negativeSpace" presStyleCnt="0"/>
      <dgm:spPr/>
    </dgm:pt>
    <dgm:pt modelId="{44B4C6B8-694F-4E75-9720-9A5095861327}" type="pres">
      <dgm:prSet presAssocID="{80210EDC-7141-4B1A-8D21-05E0A8870AAC}" presName="childText" presStyleLbl="conFgAcc1" presStyleIdx="1" presStyleCnt="3">
        <dgm:presLayoutVars>
          <dgm:bulletEnabled val="1"/>
        </dgm:presLayoutVars>
      </dgm:prSet>
      <dgm:spPr/>
    </dgm:pt>
    <dgm:pt modelId="{52894C86-A70D-42DA-95FE-5246586C3C18}" type="pres">
      <dgm:prSet presAssocID="{403430E5-9006-4B88-A113-B3F763722795}" presName="spaceBetweenRectangles" presStyleCnt="0"/>
      <dgm:spPr/>
    </dgm:pt>
    <dgm:pt modelId="{514A8EED-675B-4B78-B58D-691630439B15}" type="pres">
      <dgm:prSet presAssocID="{9B5D3A6C-DA85-4361-A239-B68D9F10B276}" presName="parentLin" presStyleCnt="0"/>
      <dgm:spPr/>
    </dgm:pt>
    <dgm:pt modelId="{603A92C4-C174-414A-B99B-919BBD9E5BBD}" type="pres">
      <dgm:prSet presAssocID="{9B5D3A6C-DA85-4361-A239-B68D9F10B27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B12CD76-56D7-4692-BDCD-A506C382A53B}" type="pres">
      <dgm:prSet presAssocID="{9B5D3A6C-DA85-4361-A239-B68D9F10B27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857237-F4C0-44C0-9F77-818213B44700}" type="pres">
      <dgm:prSet presAssocID="{9B5D3A6C-DA85-4361-A239-B68D9F10B276}" presName="negativeSpace" presStyleCnt="0"/>
      <dgm:spPr/>
    </dgm:pt>
    <dgm:pt modelId="{DE6EC307-E8DB-43DA-AB75-695392CA98A2}" type="pres">
      <dgm:prSet presAssocID="{9B5D3A6C-DA85-4361-A239-B68D9F10B27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ABC6DB5-DCBB-4461-9E35-2C225AA23A27}" type="presOf" srcId="{9B5D3A6C-DA85-4361-A239-B68D9F10B276}" destId="{2B12CD76-56D7-4692-BDCD-A506C382A53B}" srcOrd="1" destOrd="0" presId="urn:microsoft.com/office/officeart/2005/8/layout/list1"/>
    <dgm:cxn modelId="{A95C9FBF-0F36-4157-9FC1-47EFDE4309F1}" type="presOf" srcId="{169DAE21-D52C-4758-BF2B-568CDFEE90F1}" destId="{43A2E347-6B78-4090-A832-F253EAEC89C4}" srcOrd="1" destOrd="0" presId="urn:microsoft.com/office/officeart/2005/8/layout/list1"/>
    <dgm:cxn modelId="{8E6CBE3F-2BA0-4884-B8F7-274D213F2532}" type="presOf" srcId="{80210EDC-7141-4B1A-8D21-05E0A8870AAC}" destId="{5C477E7A-213A-4413-87AA-F81490709BEF}" srcOrd="0" destOrd="0" presId="urn:microsoft.com/office/officeart/2005/8/layout/list1"/>
    <dgm:cxn modelId="{FC312943-54F9-415E-9C1C-0C5B48E53A2E}" srcId="{397E033B-FB40-4E83-8A45-E820D2E3995E}" destId="{80210EDC-7141-4B1A-8D21-05E0A8870AAC}" srcOrd="1" destOrd="0" parTransId="{7FDB16F4-B661-4F59-A78B-350C8CBB2E5F}" sibTransId="{403430E5-9006-4B88-A113-B3F763722795}"/>
    <dgm:cxn modelId="{0BEBD494-961E-469F-920C-38596A035566}" srcId="{397E033B-FB40-4E83-8A45-E820D2E3995E}" destId="{9B5D3A6C-DA85-4361-A239-B68D9F10B276}" srcOrd="2" destOrd="0" parTransId="{35BE00C2-F742-40D4-BD00-11AD649582E8}" sibTransId="{4DFD3210-96B1-4354-928C-7480CF7CD053}"/>
    <dgm:cxn modelId="{E69F8880-E8A9-4D2A-BA31-0A60F78437B3}" type="presOf" srcId="{397E033B-FB40-4E83-8A45-E820D2E3995E}" destId="{30E654A4-3472-48F7-ADD7-5FCD0E1AF58F}" srcOrd="0" destOrd="0" presId="urn:microsoft.com/office/officeart/2005/8/layout/list1"/>
    <dgm:cxn modelId="{13F85A3D-AFF8-418C-95F7-E4CA6FA82065}" srcId="{397E033B-FB40-4E83-8A45-E820D2E3995E}" destId="{169DAE21-D52C-4758-BF2B-568CDFEE90F1}" srcOrd="0" destOrd="0" parTransId="{81354783-83C7-4286-9D86-DEF778DD1310}" sibTransId="{0C0B4715-6ED0-44A3-BEAB-7930DC88AEAC}"/>
    <dgm:cxn modelId="{DD1E4B1E-7453-44A5-A1CE-600147BB4332}" type="presOf" srcId="{169DAE21-D52C-4758-BF2B-568CDFEE90F1}" destId="{5FE4385D-10A1-4853-817F-3F0A60F29282}" srcOrd="0" destOrd="0" presId="urn:microsoft.com/office/officeart/2005/8/layout/list1"/>
    <dgm:cxn modelId="{8BBC008F-639A-4D15-831A-7F758EF18075}" type="presOf" srcId="{80210EDC-7141-4B1A-8D21-05E0A8870AAC}" destId="{6578557A-EB9C-4489-87B6-CE02F9645D5C}" srcOrd="1" destOrd="0" presId="urn:microsoft.com/office/officeart/2005/8/layout/list1"/>
    <dgm:cxn modelId="{0784A1EC-D437-4F46-9459-8B5C1BE02D17}" type="presOf" srcId="{9B5D3A6C-DA85-4361-A239-B68D9F10B276}" destId="{603A92C4-C174-414A-B99B-919BBD9E5BBD}" srcOrd="0" destOrd="0" presId="urn:microsoft.com/office/officeart/2005/8/layout/list1"/>
    <dgm:cxn modelId="{EC4BA9F1-56FA-4697-9232-930594BA7213}" type="presParOf" srcId="{30E654A4-3472-48F7-ADD7-5FCD0E1AF58F}" destId="{A4A69EA0-CC87-4F18-909A-AD3C6A324EDE}" srcOrd="0" destOrd="0" presId="urn:microsoft.com/office/officeart/2005/8/layout/list1"/>
    <dgm:cxn modelId="{986D2A49-4F43-4083-AA6C-B30E1692775A}" type="presParOf" srcId="{A4A69EA0-CC87-4F18-909A-AD3C6A324EDE}" destId="{5FE4385D-10A1-4853-817F-3F0A60F29282}" srcOrd="0" destOrd="0" presId="urn:microsoft.com/office/officeart/2005/8/layout/list1"/>
    <dgm:cxn modelId="{A013D056-7702-4A9E-A2EE-319292A2133A}" type="presParOf" srcId="{A4A69EA0-CC87-4F18-909A-AD3C6A324EDE}" destId="{43A2E347-6B78-4090-A832-F253EAEC89C4}" srcOrd="1" destOrd="0" presId="urn:microsoft.com/office/officeart/2005/8/layout/list1"/>
    <dgm:cxn modelId="{A9F33D1B-449E-425D-AA90-249B8773D498}" type="presParOf" srcId="{30E654A4-3472-48F7-ADD7-5FCD0E1AF58F}" destId="{5EC3C8CD-12FB-4D0A-8815-6A4B0FCBAE5B}" srcOrd="1" destOrd="0" presId="urn:microsoft.com/office/officeart/2005/8/layout/list1"/>
    <dgm:cxn modelId="{A6799889-6158-4245-881D-57C0950BAAA8}" type="presParOf" srcId="{30E654A4-3472-48F7-ADD7-5FCD0E1AF58F}" destId="{2C4D9F74-F372-4798-9F33-8639208D9F0F}" srcOrd="2" destOrd="0" presId="urn:microsoft.com/office/officeart/2005/8/layout/list1"/>
    <dgm:cxn modelId="{BE02014C-E5CC-4073-AAF0-6B7DD67D1A78}" type="presParOf" srcId="{30E654A4-3472-48F7-ADD7-5FCD0E1AF58F}" destId="{21667161-4D0B-496A-8F6D-82722C4B00E1}" srcOrd="3" destOrd="0" presId="urn:microsoft.com/office/officeart/2005/8/layout/list1"/>
    <dgm:cxn modelId="{D9B46388-B87E-41D7-AEBE-CD576DE336C5}" type="presParOf" srcId="{30E654A4-3472-48F7-ADD7-5FCD0E1AF58F}" destId="{E69AF9EB-887D-4738-AD7B-7D31FF07F3D0}" srcOrd="4" destOrd="0" presId="urn:microsoft.com/office/officeart/2005/8/layout/list1"/>
    <dgm:cxn modelId="{6BE98B68-3FB2-4146-8798-97F42F8AA4E8}" type="presParOf" srcId="{E69AF9EB-887D-4738-AD7B-7D31FF07F3D0}" destId="{5C477E7A-213A-4413-87AA-F81490709BEF}" srcOrd="0" destOrd="0" presId="urn:microsoft.com/office/officeart/2005/8/layout/list1"/>
    <dgm:cxn modelId="{E7844295-D0A8-4DF7-9E90-0F11EA98D246}" type="presParOf" srcId="{E69AF9EB-887D-4738-AD7B-7D31FF07F3D0}" destId="{6578557A-EB9C-4489-87B6-CE02F9645D5C}" srcOrd="1" destOrd="0" presId="urn:microsoft.com/office/officeart/2005/8/layout/list1"/>
    <dgm:cxn modelId="{380C543B-D005-494D-BA5D-346CF4D87D75}" type="presParOf" srcId="{30E654A4-3472-48F7-ADD7-5FCD0E1AF58F}" destId="{71C9FFA9-D05A-4CD2-9FA0-F65F128ED482}" srcOrd="5" destOrd="0" presId="urn:microsoft.com/office/officeart/2005/8/layout/list1"/>
    <dgm:cxn modelId="{F6889F39-23F6-4133-AF30-767F4E535A47}" type="presParOf" srcId="{30E654A4-3472-48F7-ADD7-5FCD0E1AF58F}" destId="{44B4C6B8-694F-4E75-9720-9A5095861327}" srcOrd="6" destOrd="0" presId="urn:microsoft.com/office/officeart/2005/8/layout/list1"/>
    <dgm:cxn modelId="{E4CCCCA5-0345-4455-B79A-F87A7A45B068}" type="presParOf" srcId="{30E654A4-3472-48F7-ADD7-5FCD0E1AF58F}" destId="{52894C86-A70D-42DA-95FE-5246586C3C18}" srcOrd="7" destOrd="0" presId="urn:microsoft.com/office/officeart/2005/8/layout/list1"/>
    <dgm:cxn modelId="{D5BF8401-6B02-4E8F-B06E-D2937FB27928}" type="presParOf" srcId="{30E654A4-3472-48F7-ADD7-5FCD0E1AF58F}" destId="{514A8EED-675B-4B78-B58D-691630439B15}" srcOrd="8" destOrd="0" presId="urn:microsoft.com/office/officeart/2005/8/layout/list1"/>
    <dgm:cxn modelId="{9F85D7EF-CC66-4ED4-B5F3-54891AC71488}" type="presParOf" srcId="{514A8EED-675B-4B78-B58D-691630439B15}" destId="{603A92C4-C174-414A-B99B-919BBD9E5BBD}" srcOrd="0" destOrd="0" presId="urn:microsoft.com/office/officeart/2005/8/layout/list1"/>
    <dgm:cxn modelId="{449EEED9-522B-4881-B49B-F0D76A664905}" type="presParOf" srcId="{514A8EED-675B-4B78-B58D-691630439B15}" destId="{2B12CD76-56D7-4692-BDCD-A506C382A53B}" srcOrd="1" destOrd="0" presId="urn:microsoft.com/office/officeart/2005/8/layout/list1"/>
    <dgm:cxn modelId="{64560B33-4F08-4267-8618-DF7F206C1F90}" type="presParOf" srcId="{30E654A4-3472-48F7-ADD7-5FCD0E1AF58F}" destId="{08857237-F4C0-44C0-9F77-818213B44700}" srcOrd="9" destOrd="0" presId="urn:microsoft.com/office/officeart/2005/8/layout/list1"/>
    <dgm:cxn modelId="{746B2B6D-0CE9-4DC7-8A0D-D1C39F78744F}" type="presParOf" srcId="{30E654A4-3472-48F7-ADD7-5FCD0E1AF58F}" destId="{DE6EC307-E8DB-43DA-AB75-695392CA98A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194FFE89-DD1A-434A-B46E-FC016168196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05BBA22-1009-4062-B497-20D4D1F420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003D6EC-8D86-40AE-BCDD-CB01875363F0}" type="datetime1">
              <a:rPr lang="ru-RU" smtClean="0"/>
              <a:t>23.04.2023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265305A3-EF7C-4109-870C-75957F87F8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="" xmlns:a16="http://schemas.microsoft.com/office/drawing/2014/main" id="{A65183E6-2BF7-4148-8288-DCAD651FB94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6FCA6C9-E2E2-4922-B1A7-E6462166C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5968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BC66B-B4AC-4633-A1A7-233B774CF881}" type="datetime1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2C70E52-1238-4A7F-867E-2F90BFCA0D60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34581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336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7165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643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267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5404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05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1278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7538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315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8240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68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968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473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0199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5715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645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564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56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881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326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214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373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808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bg bwMode="blackGray">
      <p:bgPr>
        <a:gradFill flip="none" rotWithShape="1">
          <a:gsLst>
            <a:gs pos="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840914" cy="1260000"/>
          </a:xfrm>
        </p:spPr>
        <p:txBody>
          <a:bodyPr rtlCol="0" anchor="ctr" anchorCtr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685801" y="1869601"/>
            <a:ext cx="10840914" cy="3921600"/>
          </a:xfrm>
        </p:spPr>
        <p:txBody>
          <a:bodyPr rtlCol="0" anchor="t" anchorCtr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FC2C154-9245-4EAA-8ADE-33D1A7EC5680}" type="datetime1">
              <a:rPr lang="ru-RU" noProof="0" smtClean="0"/>
              <a:t>23.04.2023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8" name="Прямая соединительная линия 7">
            <a:extLst>
              <a:ext uri="{FF2B5EF4-FFF2-40B4-BE49-F238E27FC236}">
                <a16:creationId xmlns="" xmlns:a16="http://schemas.microsoft.com/office/drawing/2014/main" id="{328F7C25-BFB6-430F-87B6-7D0D2C7493D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-185517" y="1223433"/>
            <a:ext cx="504000" cy="0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262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685801" y="609601"/>
            <a:ext cx="10840913" cy="3124199"/>
          </a:xfrm>
        </p:spPr>
        <p:txBody>
          <a:bodyPr rtlCol="0" anchor="ctr">
            <a:normAutofit/>
          </a:bodyPr>
          <a:lstStyle>
            <a:lvl1pPr algn="l">
              <a:defRPr sz="3000" b="0" cap="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3733800"/>
            <a:ext cx="10840914" cy="20574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70F7E0-5A37-4C1B-B001-12D253A333A6}" type="datetime1">
              <a:rPr lang="ru-RU" noProof="0" smtClean="0"/>
              <a:t>23.04.2023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332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 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840914" cy="1260000"/>
          </a:xfrm>
        </p:spPr>
        <p:txBody>
          <a:bodyPr rtlCol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0E4AE4C-9F8E-41E2-89BA-C86A7744736A}" type="datetime1">
              <a:rPr lang="ru-RU" noProof="0" smtClean="0"/>
              <a:t>23.04.2023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510649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 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665BCD0-99CC-4906-918D-1116AF1A79A1}" type="datetime1">
              <a:rPr lang="ru-RU" noProof="0" smtClean="0"/>
              <a:t>23.04.2023</a:t>
            </a:fld>
            <a:endParaRPr lang="ru-RU" noProof="0"/>
          </a:p>
        </p:txBody>
      </p:sp>
      <p:sp>
        <p:nvSpPr>
          <p:cNvPr id="3" name="Нижний колонтитул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53706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blackGray">
      <p:bgPr>
        <a:gradFill flip="none" rotWithShape="1">
          <a:gsLst>
            <a:gs pos="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" y="1786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76500" y="2716272"/>
            <a:ext cx="8683625" cy="2421464"/>
          </a:xfrm>
        </p:spPr>
        <p:txBody>
          <a:bodyPr rtlCol="0"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2476500" y="5137736"/>
            <a:ext cx="8683625" cy="732840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 rtlCol="0"/>
          <a:lstStyle/>
          <a:p>
            <a:pPr rtl="0"/>
            <a:fld id="{9A8996FA-BFC3-4EAC-AAB9-45C2EF3838CE}" type="datetime1">
              <a:rPr lang="ru-RU" noProof="0" smtClean="0"/>
              <a:t>23.04.2023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62937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52450" y="1874308"/>
            <a:ext cx="3814235" cy="1260000"/>
          </a:xfrm>
        </p:spPr>
        <p:txBody>
          <a:bodyPr rtlCol="0" anchor="ctr" anchorCtr="0">
            <a:noAutofit/>
          </a:bodyPr>
          <a:lstStyle>
            <a:lvl1pPr algn="r">
              <a:defRPr sz="30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4648200" y="0"/>
            <a:ext cx="7543800" cy="6856214"/>
          </a:xfrm>
        </p:spPr>
        <p:txBody>
          <a:bodyPr rtlCol="0" anchor="ctr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552450" y="3134308"/>
            <a:ext cx="3814235" cy="2016600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64A484-6A61-465E-A582-FF16A82B5833}" type="datetime1">
              <a:rPr lang="ru-RU" noProof="0" smtClean="0"/>
              <a:t>23.04.2023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0633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писание заголовка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elestia-R1---OverlayContentHD.png">
            <a:extLst>
              <a:ext uri="{FF2B5EF4-FFF2-40B4-BE49-F238E27FC236}">
                <a16:creationId xmlns="" xmlns:a16="http://schemas.microsoft.com/office/drawing/2014/main" id="{A1E35E73-B2F7-41DF-AAD2-58E6BE2710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840914" cy="1260000"/>
          </a:xfrm>
        </p:spPr>
        <p:txBody>
          <a:bodyPr rtlCol="0" anchor="ctr" anchorCtr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685799" y="1881824"/>
            <a:ext cx="10840914" cy="1032826"/>
          </a:xfrm>
        </p:spPr>
        <p:txBody>
          <a:bodyPr rtlCol="0" anchor="t" anchorCtr="0">
            <a:no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276643-78B9-443D-A21B-5D8D71E872B6}" type="datetime1">
              <a:rPr lang="ru-RU" noProof="0" smtClean="0"/>
              <a:t>23.04.2023</a:t>
            </a:fld>
            <a:endParaRPr lang="ru-RU" noProof="0"/>
          </a:p>
        </p:txBody>
      </p:sp>
      <p:sp>
        <p:nvSpPr>
          <p:cNvPr id="8" name="Нижний колонтитул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Текст 5">
            <a:extLst>
              <a:ext uri="{FF2B5EF4-FFF2-40B4-BE49-F238E27FC236}">
                <a16:creationId xmlns="" xmlns:a16="http://schemas.microsoft.com/office/drawing/2014/main" id="{B47DAE59-9D63-4159-8F3E-560C31F19A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16192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2" name="Текст 2">
            <a:extLst>
              <a:ext uri="{FF2B5EF4-FFF2-40B4-BE49-F238E27FC236}">
                <a16:creationId xmlns="" xmlns:a16="http://schemas.microsoft.com/office/drawing/2014/main" id="{4249143D-80A5-4E4C-BBFD-F253500CE226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85799" y="2914650"/>
            <a:ext cx="10840914" cy="50212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Текст 5">
            <a:extLst>
              <a:ext uri="{FF2B5EF4-FFF2-40B4-BE49-F238E27FC236}">
                <a16:creationId xmlns="" xmlns:a16="http://schemas.microsoft.com/office/drawing/2014/main" id="{B06123F0-984B-4EF8-9945-3621C401B7A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465366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1" name="Текст 5">
            <a:extLst>
              <a:ext uri="{FF2B5EF4-FFF2-40B4-BE49-F238E27FC236}">
                <a16:creationId xmlns="" xmlns:a16="http://schemas.microsoft.com/office/drawing/2014/main" id="{A669C074-A9BE-4B07-ACEE-3B34AAC8B9E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548424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9" name="Текст 5">
            <a:extLst>
              <a:ext uri="{FF2B5EF4-FFF2-40B4-BE49-F238E27FC236}">
                <a16:creationId xmlns="" xmlns:a16="http://schemas.microsoft.com/office/drawing/2014/main" id="{84A40D78-D6DD-41A7-A132-9D48DF8649A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382308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8" name="Текст 5">
            <a:extLst>
              <a:ext uri="{FF2B5EF4-FFF2-40B4-BE49-F238E27FC236}">
                <a16:creationId xmlns="" xmlns:a16="http://schemas.microsoft.com/office/drawing/2014/main" id="{4A9CFAA7-850F-4C92-A9BE-56452E5CA04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99250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cxnSp>
        <p:nvCxnSpPr>
          <p:cNvPr id="14" name="Прямая соединительная линия 13">
            <a:extLst>
              <a:ext uri="{FF2B5EF4-FFF2-40B4-BE49-F238E27FC236}">
                <a16:creationId xmlns="" xmlns:a16="http://schemas.microsoft.com/office/drawing/2014/main" id="{CC5A0CF1-9FE7-4149-97DC-5221639144C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-185517" y="1242483"/>
            <a:ext cx="504000" cy="0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639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457326" y="995967"/>
            <a:ext cx="6238874" cy="1260000"/>
          </a:xfrm>
        </p:spPr>
        <p:txBody>
          <a:bodyPr rtlCol="0" anchor="ctr" anchorCtr="0">
            <a:noAutofit/>
          </a:bodyPr>
          <a:lstStyle>
            <a:lvl1pPr algn="r">
              <a:defRPr sz="30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4" name="Рисунок 2"/>
          <p:cNvSpPr>
            <a:spLocks noGrp="1" noChangeAspect="1"/>
          </p:cNvSpPr>
          <p:nvPr>
            <p:ph type="pic" idx="1" hasCustomPrompt="1"/>
          </p:nvPr>
        </p:nvSpPr>
        <p:spPr bwMode="blackGray">
          <a:xfrm>
            <a:off x="8014200" y="995968"/>
            <a:ext cx="3492000" cy="4866064"/>
          </a:xfrm>
          <a:prstGeom prst="roundRect">
            <a:avLst>
              <a:gd name="adj" fmla="val 2371"/>
            </a:avLst>
          </a:prstGeom>
          <a:solidFill>
            <a:schemeClr val="bg2">
              <a:lumMod val="75000"/>
              <a:lumOff val="25000"/>
            </a:schemeClr>
          </a:solidFill>
          <a:ln w="28575" cap="sq" cmpd="sng">
            <a:solidFill>
              <a:schemeClr val="accent3">
                <a:lumMod val="50000"/>
              </a:schemeClr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085849" y="2255967"/>
            <a:ext cx="6610351" cy="3476618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BADD9B9-C473-4B24-8BB0-CAA4E6C33546}" type="datetime1">
              <a:rPr lang="ru-RU" noProof="0" smtClean="0"/>
              <a:t>23.04.2023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6938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прав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657974" y="995968"/>
            <a:ext cx="4848225" cy="1260000"/>
          </a:xfrm>
        </p:spPr>
        <p:txBody>
          <a:bodyPr rtlCol="0" anchor="ctr" anchorCtr="0">
            <a:normAutofit/>
          </a:bodyPr>
          <a:lstStyle>
            <a:lvl1pPr algn="l">
              <a:defRPr sz="30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4" name="Рисунок 2"/>
          <p:cNvSpPr>
            <a:spLocks noGrp="1" noChangeAspect="1"/>
          </p:cNvSpPr>
          <p:nvPr>
            <p:ph type="pic" idx="1" hasCustomPrompt="1"/>
          </p:nvPr>
        </p:nvSpPr>
        <p:spPr bwMode="blackGray">
          <a:xfrm>
            <a:off x="727574" y="914400"/>
            <a:ext cx="5749425" cy="4818185"/>
          </a:xfrm>
          <a:prstGeom prst="roundRect">
            <a:avLst>
              <a:gd name="adj" fmla="val 2371"/>
            </a:avLst>
          </a:prstGeom>
          <a:solidFill>
            <a:schemeClr val="bg2">
              <a:lumMod val="75000"/>
              <a:lumOff val="25000"/>
            </a:schemeClr>
          </a:solidFill>
          <a:ln w="28575" cap="sq" cmpd="sng">
            <a:solidFill>
              <a:schemeClr val="accent3">
                <a:lumMod val="50000"/>
              </a:schemeClr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6657974" y="2255968"/>
            <a:ext cx="4848225" cy="3476617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038CDBD-D89E-4D27-9D3E-D8C8B6B71053}" type="datetime1">
              <a:rPr lang="ru-RU" noProof="0" smtClean="0"/>
              <a:t>23.04.2023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32959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 1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Надпись 14"/>
          <p:cNvSpPr txBox="1"/>
          <p:nvPr/>
        </p:nvSpPr>
        <p:spPr bwMode="white">
          <a:xfrm>
            <a:off x="10571243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</a:rPr>
              <a:t>»</a:t>
            </a:r>
          </a:p>
        </p:txBody>
      </p:sp>
      <p:sp>
        <p:nvSpPr>
          <p:cNvPr id="11" name="Надпись 10"/>
          <p:cNvSpPr txBox="1"/>
          <p:nvPr/>
        </p:nvSpPr>
        <p:spPr bwMode="white">
          <a:xfrm>
            <a:off x="100262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320801" y="609601"/>
            <a:ext cx="9550399" cy="2743199"/>
          </a:xfrm>
        </p:spPr>
        <p:txBody>
          <a:bodyPr rtlCol="0" anchor="ctr">
            <a:normAutofit/>
          </a:bodyPr>
          <a:lstStyle>
            <a:lvl1pPr algn="ctr">
              <a:defRPr sz="3000" b="0" i="1" cap="none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0" name="Текст 9"/>
          <p:cNvSpPr>
            <a:spLocks noGrp="1"/>
          </p:cNvSpPr>
          <p:nvPr>
            <p:ph type="body" sz="quarter" idx="13"/>
          </p:nvPr>
        </p:nvSpPr>
        <p:spPr>
          <a:xfrm>
            <a:off x="1426408" y="3352800"/>
            <a:ext cx="9339184" cy="381000"/>
          </a:xfrm>
        </p:spPr>
        <p:txBody>
          <a:bodyPr rtlCol="0"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7" name="Прямоугольник: Скругленные углы 6">
            <a:extLst>
              <a:ext uri="{FF2B5EF4-FFF2-40B4-BE49-F238E27FC236}">
                <a16:creationId xmlns="" xmlns:a16="http://schemas.microsoft.com/office/drawing/2014/main" id="{1AD7857E-8E0E-4AC1-ABDC-E42462C788DE}"/>
              </a:ext>
            </a:extLst>
          </p:cNvPr>
          <p:cNvSpPr/>
          <p:nvPr userDrawn="1"/>
        </p:nvSpPr>
        <p:spPr>
          <a:xfrm>
            <a:off x="1750844" y="3962401"/>
            <a:ext cx="8690313" cy="1908173"/>
          </a:xfrm>
          <a:prstGeom prst="roundRect">
            <a:avLst>
              <a:gd name="adj" fmla="val 6552"/>
            </a:avLst>
          </a:prstGeom>
          <a:solidFill>
            <a:schemeClr val="accent3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57375" y="4021138"/>
            <a:ext cx="8486775" cy="1760537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404BFC-187B-4B4A-9A90-8ECAA71AACA0}" type="datetime1">
              <a:rPr lang="ru-RU" noProof="0" smtClean="0"/>
              <a:t>23.04.2023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53409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elestia-R1---OverlayContentHD.png">
            <a:extLst>
              <a:ext uri="{FF2B5EF4-FFF2-40B4-BE49-F238E27FC236}">
                <a16:creationId xmlns="" xmlns:a16="http://schemas.microsoft.com/office/drawing/2014/main" id="{A1E35E73-B2F7-41DF-AAD2-58E6BE2710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1" y="609599"/>
            <a:ext cx="10840914" cy="1260000"/>
          </a:xfrm>
        </p:spPr>
        <p:txBody>
          <a:bodyPr rtlCol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685799" y="1869599"/>
            <a:ext cx="5202071" cy="91622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685800" y="2870201"/>
            <a:ext cx="5202071" cy="2916000"/>
          </a:xfrm>
          <a:prstGeom prst="roundRect">
            <a:avLst>
              <a:gd name="adj" fmla="val 2496"/>
            </a:avLst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t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3"/>
          </p:nvPr>
        </p:nvSpPr>
        <p:spPr>
          <a:xfrm>
            <a:off x="6298270" y="1869599"/>
            <a:ext cx="5228444" cy="91622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 5"/>
          <p:cNvSpPr>
            <a:spLocks noGrp="1"/>
          </p:cNvSpPr>
          <p:nvPr>
            <p:ph sz="quarter" idx="4"/>
          </p:nvPr>
        </p:nvSpPr>
        <p:spPr>
          <a:xfrm>
            <a:off x="6298270" y="2870201"/>
            <a:ext cx="5202071" cy="2916000"/>
          </a:xfrm>
          <a:prstGeom prst="roundRect">
            <a:avLst>
              <a:gd name="adj" fmla="val 2798"/>
            </a:avLst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t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31448E-31CF-4ED5-B8E5-44B98EED9B66}" type="datetime1">
              <a:rPr lang="ru-RU" noProof="0" smtClean="0"/>
              <a:t>23.04.2023</a:t>
            </a:fld>
            <a:endParaRPr lang="ru-RU" noProof="0"/>
          </a:p>
        </p:txBody>
      </p:sp>
      <p:sp>
        <p:nvSpPr>
          <p:cNvPr id="8" name="Нижний колонтитул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2" name="Прямая соединительная линия 11">
            <a:extLst>
              <a:ext uri="{FF2B5EF4-FFF2-40B4-BE49-F238E27FC236}">
                <a16:creationId xmlns="" xmlns:a16="http://schemas.microsoft.com/office/drawing/2014/main" id="{8031B0A9-3E16-4C5B-A6CE-045BCB91A00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V="1">
            <a:off x="57150" y="939761"/>
            <a:ext cx="3666" cy="491143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96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840914" cy="1260000"/>
          </a:xfrm>
        </p:spPr>
        <p:txBody>
          <a:bodyPr rtlCol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9" name="Прямоугольник: Скругленные углы 8">
            <a:extLst>
              <a:ext uri="{FF2B5EF4-FFF2-40B4-BE49-F238E27FC236}">
                <a16:creationId xmlns="" xmlns:a16="http://schemas.microsoft.com/office/drawing/2014/main" id="{E44449DE-635B-4B23-9B8B-C95A5B8764DB}"/>
              </a:ext>
            </a:extLst>
          </p:cNvPr>
          <p:cNvSpPr/>
          <p:nvPr userDrawn="1"/>
        </p:nvSpPr>
        <p:spPr>
          <a:xfrm>
            <a:off x="663356" y="1790228"/>
            <a:ext cx="10863358" cy="4080348"/>
          </a:xfrm>
          <a:prstGeom prst="roundRect">
            <a:avLst>
              <a:gd name="adj" fmla="val 2634"/>
            </a:avLst>
          </a:prstGeom>
          <a:solidFill>
            <a:schemeClr val="accent3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2" y="1869600"/>
            <a:ext cx="5040000" cy="3921601"/>
          </a:xfrm>
          <a:prstGeom prst="roundRect">
            <a:avLst>
              <a:gd name="adj" fmla="val 1970"/>
            </a:avLst>
          </a:prstGeom>
          <a:ln w="28575">
            <a:noFill/>
          </a:ln>
          <a:effectLst/>
        </p:spPr>
        <p:txBody>
          <a:bodyPr rtlCol="0" anchor="t" anchorCtr="0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6488644" y="1869601"/>
            <a:ext cx="5040000" cy="3921600"/>
          </a:xfrm>
          <a:prstGeom prst="roundRect">
            <a:avLst>
              <a:gd name="adj" fmla="val 2211"/>
            </a:avLst>
          </a:prstGeom>
          <a:ln w="28575">
            <a:noFill/>
          </a:ln>
          <a:effectLst/>
        </p:spPr>
        <p:txBody>
          <a:bodyPr rtlCol="0" anchor="t" anchorCtr="0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0D5F7A5-016A-40DC-9267-CD570A4FFE11}" type="datetime1">
              <a:rPr lang="ru-RU" noProof="0" smtClean="0"/>
              <a:t>23.04.2023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E8539E0A-8009-4A6E-A7A1-5AEFA52206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V="1">
            <a:off x="57150" y="996911"/>
            <a:ext cx="3666" cy="491143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52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gradFill flip="none" rotWithShape="1">
          <a:gsLst>
            <a:gs pos="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 bwMode="white">
          <a:xfrm>
            <a:off x="685801" y="609600"/>
            <a:ext cx="10840914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 bwMode="white">
          <a:xfrm>
            <a:off x="685801" y="2142067"/>
            <a:ext cx="10840914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BC311F64-DBA9-4949-B98F-AC0ACC89C4D6}" type="datetime1">
              <a:rPr lang="ru-RU" noProof="0" smtClean="0"/>
              <a:t>23.04.2023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66059" y="5870575"/>
            <a:ext cx="1260655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090699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8" r:id="rId3"/>
    <p:sldLayoutId id="2147483679" r:id="rId4"/>
    <p:sldLayoutId id="2147483669" r:id="rId5"/>
    <p:sldLayoutId id="2147483680" r:id="rId6"/>
    <p:sldLayoutId id="2147483672" r:id="rId7"/>
    <p:sldLayoutId id="2147483665" r:id="rId8"/>
    <p:sldLayoutId id="2147483664" r:id="rId9"/>
    <p:sldLayoutId id="2147483671" r:id="rId10"/>
    <p:sldLayoutId id="2147483666" r:id="rId11"/>
    <p:sldLayoutId id="2147483667" r:id="rId1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6.png"/><Relationship Id="rId9" Type="http://schemas.microsoft.com/office/2007/relationships/diagramDrawing" Target="../diagrams/drawing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19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jldBwO8cf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83;&#1077;&#1074;&#1080;&#1090;&#1072;&#1085;.mov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884" y="397043"/>
            <a:ext cx="11550315" cy="439152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Внеурочное занятие «Разговоры о важном» </a:t>
            </a:r>
            <a:br>
              <a:rPr lang="ru-RU" sz="3600" dirty="0" smtClean="0"/>
            </a:br>
            <a:r>
              <a:rPr lang="ru-RU" sz="3600" dirty="0" smtClean="0"/>
              <a:t>к празднованию </a:t>
            </a:r>
            <a:r>
              <a:rPr lang="ru-RU" sz="4800" cap="none" dirty="0" smtClean="0"/>
              <a:t>100</a:t>
            </a:r>
            <a:r>
              <a:rPr lang="ru-RU" sz="3600" dirty="0" smtClean="0"/>
              <a:t>-летия образования Республики Бурятия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6000" b="1" dirty="0" smtClean="0"/>
              <a:t>«ПРОРЫВ </a:t>
            </a:r>
            <a:r>
              <a:rPr lang="ru-RU" sz="6000" b="1" dirty="0"/>
              <a:t>БЛОКАДЫ </a:t>
            </a:r>
            <a:r>
              <a:rPr lang="ru-RU" sz="6000" b="1" dirty="0" smtClean="0"/>
              <a:t>ЛЕНИНГРАДА»</a:t>
            </a:r>
            <a:r>
              <a:rPr lang="ru-RU" sz="6000" b="1" dirty="0"/>
              <a:t/>
            </a:r>
            <a:br>
              <a:rPr lang="ru-RU" sz="6000" b="1" dirty="0"/>
            </a:br>
            <a:endParaRPr lang="ru-RU" sz="4000" dirty="0"/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2995864" y="4475748"/>
            <a:ext cx="10840914" cy="183281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ГУРОЕВА ЖАННА БАТОРОВНА</a:t>
            </a:r>
            <a:endParaRPr lang="ru-RU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 Light" panose="020B0303020204020204" pitchFamily="34" charset="0"/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 Light" panose="020B0303020204020204" pitchFamily="34" charset="0"/>
              </a:rPr>
              <a:t>у</a:t>
            </a:r>
            <a:r>
              <a:rPr 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 Light" panose="020B0303020204020204" pitchFamily="34" charset="0"/>
              </a:rPr>
              <a:t>читель </a:t>
            </a: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 Light" panose="020B0303020204020204" pitchFamily="34" charset="0"/>
              </a:rPr>
              <a:t>английского языка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 Light" panose="020B0303020204020204" pitchFamily="34" charset="0"/>
              </a:rPr>
              <a:t>МАОУ «СОШ № 6З»</a:t>
            </a:r>
          </a:p>
          <a:p>
            <a:pPr marL="0" indent="0" algn="ctr">
              <a:buNone/>
            </a:pP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35274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F70BC9-4028-4C57-A49A-BB164F023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858" y="779891"/>
            <a:ext cx="8788240" cy="4672642"/>
          </a:xfrm>
        </p:spPr>
        <p:txBody>
          <a:bodyPr rtlCol="0">
            <a:normAutofit fontScale="90000"/>
          </a:bodyPr>
          <a:lstStyle/>
          <a:p>
            <a:r>
              <a:rPr lang="ru-RU" sz="3600" dirty="0" smtClean="0"/>
              <a:t>Вполне возможно, </a:t>
            </a:r>
            <a:r>
              <a:rPr lang="ru-RU" sz="3600" dirty="0"/>
              <a:t>что на моей трубке была отметка и о вашем сыне. Не запомнил я всех грабителей и убийц, которые пришли с войной и которые оказались на мушке моей винтовки. И под Ленинградом беспощадно уничтожал фашистских гадов. Если бы своими глазами увидели вы, </a:t>
            </a:r>
            <a:r>
              <a:rPr lang="ru-RU" sz="3600" dirty="0" smtClean="0"/>
              <a:t>что </a:t>
            </a:r>
            <a:r>
              <a:rPr lang="ru-RU" sz="3600" dirty="0"/>
              <a:t>натворили ваши сыновья в Ленинграде, прокляли </a:t>
            </a:r>
            <a:r>
              <a:rPr lang="ru-RU" sz="3600" dirty="0" smtClean="0"/>
              <a:t>бы их.</a:t>
            </a:r>
            <a:r>
              <a:rPr lang="ru-RU" sz="2700" dirty="0"/>
              <a:t/>
            </a:r>
            <a:br>
              <a:rPr lang="ru-RU" sz="2700" dirty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C059A28-6923-4B5B-9304-CCFE4E2B8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64914" y="5452533"/>
            <a:ext cx="9339184" cy="381000"/>
          </a:xfrm>
        </p:spPr>
        <p:txBody>
          <a:bodyPr rtlCol="0">
            <a:noAutofit/>
          </a:bodyPr>
          <a:lstStyle/>
          <a:p>
            <a:pPr rtl="0"/>
            <a:r>
              <a:rPr lang="ru-RU" sz="3200" i="1" dirty="0" smtClean="0"/>
              <a:t>Семен Номоконов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98330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DED3C6-003C-4A2D-B351-F00A04BF6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326" y="146854"/>
            <a:ext cx="10760074" cy="759447"/>
          </a:xfrm>
        </p:spPr>
        <p:txBody>
          <a:bodyPr rtlCol="0"/>
          <a:lstStyle/>
          <a:p>
            <a:pPr algn="ctr"/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3333" y="1078636"/>
            <a:ext cx="11353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/>
              <a:t>За годы войны в Фонд обороны поступило из личных средств жителей республики 41 млн. рублей, на вооружение Красной Армии — около 87 млн. рублей, сдано облигаций на сумму 60 млн. рублей, отправлено бойцам на фронт 138 вагонов подарков общей стоимостью более 14,5 млн. рублей.</a:t>
            </a:r>
          </a:p>
        </p:txBody>
      </p:sp>
    </p:spTree>
    <p:extLst>
      <p:ext uri="{BB962C8B-B14F-4D97-AF65-F5344CB8AC3E}">
        <p14:creationId xmlns:p14="http://schemas.microsoft.com/office/powerpoint/2010/main" val="298139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DED3C6-003C-4A2D-B351-F00A04BF6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799" y="5596467"/>
            <a:ext cx="5410200" cy="491434"/>
          </a:xfrm>
        </p:spPr>
        <p:txBody>
          <a:bodyPr rtlCol="0"/>
          <a:lstStyle/>
          <a:p>
            <a:pPr algn="just"/>
            <a:r>
              <a:rPr lang="ru-RU" sz="1600" dirty="0"/>
              <a:t>Протокол заседания правления колхоза «Красный Октябрь» Селенгинского аймака БМАССР от марта 1942 года о выделении крупнорогатого скота, овец и коз для освобожденных районов Ленинградской области.</a:t>
            </a:r>
          </a:p>
        </p:txBody>
      </p:sp>
      <p:pic>
        <p:nvPicPr>
          <p:cNvPr id="6" name="Рисунок 5" descr="C:\Users\user5\Desktop\САМЫЙ КЛАССНЫЙ\d8b033744f4894eac548ed5b3c6f1c42.png"/>
          <p:cNvPicPr>
            <a:picLocks noGrp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65" y="296333"/>
            <a:ext cx="4541867" cy="4631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5\AppData\Local\Microsoft\Windows\INetCache\Content.Word\трудящимся Бурят-Монголии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7598" y="296332"/>
            <a:ext cx="4568402" cy="4631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536267" y="5253937"/>
            <a:ext cx="5486400" cy="73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Calibri" panose="020F0502020204030204" pitchFamily="34" charset="0"/>
                <a:ea typeface="等线"/>
                <a:cs typeface="Times New Roman" panose="02020603050405020304" pitchFamily="18" charset="0"/>
              </a:rPr>
              <a:t>БЛАГОДАРНОСТЬ ТРУДЯЩИМСЯ СОВЕТСКОЙ БУРЯТ-МОНГОЛИИ ОТ ЖИТЕЛЕЙ ЛЕНИНГРАДА</a:t>
            </a:r>
            <a:endParaRPr lang="ru-RU" sz="2000" dirty="0">
              <a:effectLst/>
              <a:latin typeface="Calibri" panose="020F0502020204030204" pitchFamily="34" charset="0"/>
              <a:ea typeface="等线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13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DED3C6-003C-4A2D-B351-F00A04BF6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7844" y="343040"/>
            <a:ext cx="6238874" cy="1260000"/>
          </a:xfrm>
        </p:spPr>
        <p:txBody>
          <a:bodyPr rtlCol="0"/>
          <a:lstStyle/>
          <a:p>
            <a:pPr rtl="0"/>
            <a:r>
              <a:rPr lang="ru-RU" sz="3600" b="1" dirty="0" smtClean="0"/>
              <a:t>Вклад Бурятии  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86628" y="3163652"/>
            <a:ext cx="85703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https://www.youtube.com/watch?v=hJabLkvsP8o</a:t>
            </a:r>
          </a:p>
        </p:txBody>
      </p:sp>
    </p:spTree>
    <p:extLst>
      <p:ext uri="{BB962C8B-B14F-4D97-AF65-F5344CB8AC3E}">
        <p14:creationId xmlns:p14="http://schemas.microsoft.com/office/powerpoint/2010/main" val="308516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 9" descr="загнутая страница">
            <a:extLst>
              <a:ext uri="{FF2B5EF4-FFF2-40B4-BE49-F238E27FC236}">
                <a16:creationId xmlns="" xmlns:a16="http://schemas.microsoft.com/office/drawing/2014/main" id="{F54CE4C8-2431-43FB-87C3-391A3BFF80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9369" y="5700712"/>
            <a:ext cx="1157288" cy="115728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FF32E04-E3CE-4175-B0D3-33D69BCB0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7163" y="233950"/>
            <a:ext cx="12423820" cy="1260000"/>
          </a:xfrm>
        </p:spPr>
        <p:txBody>
          <a:bodyPr rtlCol="0"/>
          <a:lstStyle/>
          <a:p>
            <a:pPr algn="ctr"/>
            <a:r>
              <a:rPr lang="ru-RU" sz="4800" b="1" cap="none" dirty="0" smtClean="0"/>
              <a:t>Сколько дней длилась блокада Ленинграда?</a:t>
            </a:r>
            <a:endParaRPr lang="ru-RU" sz="4400" b="1" cap="none" dirty="0"/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162216963"/>
              </p:ext>
            </p:extLst>
          </p:nvPr>
        </p:nvGraphicFramePr>
        <p:xfrm>
          <a:off x="5318975" y="1493950"/>
          <a:ext cx="6040191" cy="5009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910" y="2521548"/>
            <a:ext cx="4760248" cy="3179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700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EEC826E-72DB-45B4-B092-DA86DA68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863" y="188040"/>
            <a:ext cx="10840914" cy="1260000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7200" b="1" dirty="0" smtClean="0"/>
              <a:t>900 </a:t>
            </a:r>
            <a:r>
              <a:rPr lang="ru-RU" sz="7200" b="1" cap="none" dirty="0" smtClean="0"/>
              <a:t>дней</a:t>
            </a:r>
            <a:endParaRPr lang="ru-RU" sz="7200" b="1" cap="none" dirty="0"/>
          </a:p>
        </p:txBody>
      </p:sp>
      <p:pic>
        <p:nvPicPr>
          <p:cNvPr id="24" name="Рисунок 23" descr="Значок календаря">
            <a:extLst>
              <a:ext uri="{FF2B5EF4-FFF2-40B4-BE49-F238E27FC236}">
                <a16:creationId xmlns="" xmlns:a16="http://schemas.microsoft.com/office/drawing/2014/main" id="{B83E2AB1-C03F-4257-9171-5FD5FA2720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4074" y="552051"/>
            <a:ext cx="742950" cy="742950"/>
          </a:xfrm>
          <a:prstGeom prst="rect">
            <a:avLst/>
          </a:prstGeom>
        </p:spPr>
      </p:pic>
      <p:sp>
        <p:nvSpPr>
          <p:cNvPr id="11" name="Овал 9" descr="Декоративный элемент">
            <a:extLst>
              <a:ext uri="{FF2B5EF4-FFF2-40B4-BE49-F238E27FC236}">
                <a16:creationId xmlns="" xmlns:a16="http://schemas.microsoft.com/office/drawing/2014/main" id="{6A7147D9-5182-4F63-A1F6-2C7F380BCAE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1580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 w="9525"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5" name="Овал 14" descr="Декоративный элемент">
            <a:extLst>
              <a:ext uri="{FF2B5EF4-FFF2-40B4-BE49-F238E27FC236}">
                <a16:creationId xmlns="" xmlns:a16="http://schemas.microsoft.com/office/drawing/2014/main" id="{3184FF17-95E1-488F-85D0-829B6630F9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9549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6" name="Овал 19" descr="Декоративный элемент">
            <a:extLst>
              <a:ext uri="{FF2B5EF4-FFF2-40B4-BE49-F238E27FC236}">
                <a16:creationId xmlns="" xmlns:a16="http://schemas.microsoft.com/office/drawing/2014/main" id="{E8029F86-BAEB-4FB6-9968-621202C1E8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8702" y="4788790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7" name="Овал 270" descr="Декоративный элемент">
            <a:extLst>
              <a:ext uri="{FF2B5EF4-FFF2-40B4-BE49-F238E27FC236}">
                <a16:creationId xmlns="" xmlns:a16="http://schemas.microsoft.com/office/drawing/2014/main" id="{A8F4EDB0-C386-4CCF-B742-D9788F7B7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8741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3" name="Овал 11" descr="Декоративный элемент">
            <a:extLst>
              <a:ext uri="{FF2B5EF4-FFF2-40B4-BE49-F238E27FC236}">
                <a16:creationId xmlns="" xmlns:a16="http://schemas.microsoft.com/office/drawing/2014/main" id="{D62D13F9-C589-486F-8D76-6D51992A2E0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59449" y="4782234"/>
            <a:ext cx="288000" cy="28800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 w="15875">
            <a:solidFill>
              <a:schemeClr val="bg2">
                <a:lumMod val="50000"/>
                <a:lumOff val="50000"/>
              </a:schemeClr>
            </a:solidFill>
          </a:ln>
          <a:effectLst>
            <a:glow rad="101600">
              <a:schemeClr val="bg2">
                <a:lumMod val="75000"/>
                <a:lumOff val="25000"/>
                <a:alpha val="6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65209" y="1581548"/>
            <a:ext cx="11590986" cy="4833544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D935431-5E3F-4C1A-BED1-C5BC3D661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0245" y="2239569"/>
            <a:ext cx="10840914" cy="3517501"/>
          </a:xfrm>
          <a:ln>
            <a:noFill/>
          </a:ln>
        </p:spPr>
        <p:txBody>
          <a:bodyPr rtlCol="0"/>
          <a:lstStyle/>
          <a:p>
            <a:pPr algn="just"/>
            <a:r>
              <a:rPr lang="ru-RU" sz="3600" dirty="0">
                <a:solidFill>
                  <a:schemeClr val="bg1"/>
                </a:solidFill>
              </a:rPr>
              <a:t>Блокада города Ленинграда </a:t>
            </a:r>
            <a:r>
              <a:rPr lang="ru-RU" sz="3600" dirty="0" smtClean="0">
                <a:solidFill>
                  <a:schemeClr val="bg1"/>
                </a:solidFill>
              </a:rPr>
              <a:t>во </a:t>
            </a:r>
            <a:r>
              <a:rPr lang="ru-RU" sz="3600" dirty="0">
                <a:solidFill>
                  <a:schemeClr val="bg1"/>
                </a:solidFill>
              </a:rPr>
              <a:t>время Великой Отечественной войны проводилась немецкими войсками с 8 сентября 1941 года по 27 января 1944 года с целью сломить сопротивление защитников города и овладеть им.</a:t>
            </a:r>
          </a:p>
        </p:txBody>
      </p:sp>
    </p:spTree>
    <p:extLst>
      <p:ext uri="{BB962C8B-B14F-4D97-AF65-F5344CB8AC3E}">
        <p14:creationId xmlns:p14="http://schemas.microsoft.com/office/powerpoint/2010/main" val="173847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 9" descr="загнутая страница">
            <a:extLst>
              <a:ext uri="{FF2B5EF4-FFF2-40B4-BE49-F238E27FC236}">
                <a16:creationId xmlns="" xmlns:a16="http://schemas.microsoft.com/office/drawing/2014/main" id="{F54CE4C8-2431-43FB-87C3-391A3BFF80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9369" y="5700712"/>
            <a:ext cx="1157288" cy="115728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FF32E04-E3CE-4175-B0D3-33D69BCB0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3950"/>
            <a:ext cx="12192000" cy="1260000"/>
          </a:xfrm>
        </p:spPr>
        <p:txBody>
          <a:bodyPr rtlCol="0"/>
          <a:lstStyle/>
          <a:p>
            <a:pPr algn="ctr"/>
            <a:r>
              <a:rPr lang="ru-RU" sz="4800" b="1" cap="none" dirty="0" smtClean="0"/>
              <a:t>Назовите окончательную дату снятия блокады Ленинграда</a:t>
            </a:r>
            <a:endParaRPr lang="ru-RU" sz="4400" b="1" cap="none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246" y="2247952"/>
            <a:ext cx="4507605" cy="3645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3995276778"/>
              </p:ext>
            </p:extLst>
          </p:nvPr>
        </p:nvGraphicFramePr>
        <p:xfrm>
          <a:off x="5707822" y="1960730"/>
          <a:ext cx="6040191" cy="4219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34296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EEC826E-72DB-45B4-B092-DA86DA68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863" y="188040"/>
            <a:ext cx="10840914" cy="1260000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6000" b="1" dirty="0" smtClean="0"/>
              <a:t>27 </a:t>
            </a:r>
            <a:r>
              <a:rPr lang="ru-RU" sz="6600" b="1" cap="none" dirty="0" smtClean="0"/>
              <a:t>января</a:t>
            </a:r>
            <a:r>
              <a:rPr lang="ru-RU" sz="6000" b="1" dirty="0" smtClean="0"/>
              <a:t> 1944 </a:t>
            </a:r>
            <a:r>
              <a:rPr lang="ru-RU" sz="6000" b="1" cap="none" dirty="0" smtClean="0"/>
              <a:t>г.</a:t>
            </a:r>
            <a:endParaRPr lang="ru-RU" sz="6000" b="1" cap="none" dirty="0"/>
          </a:p>
        </p:txBody>
      </p:sp>
      <p:pic>
        <p:nvPicPr>
          <p:cNvPr id="24" name="Рисунок 23" descr="Значок календаря">
            <a:extLst>
              <a:ext uri="{FF2B5EF4-FFF2-40B4-BE49-F238E27FC236}">
                <a16:creationId xmlns="" xmlns:a16="http://schemas.microsoft.com/office/drawing/2014/main" id="{B83E2AB1-C03F-4257-9171-5FD5FA2720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0734" y="544396"/>
            <a:ext cx="742950" cy="742950"/>
          </a:xfrm>
          <a:prstGeom prst="rect">
            <a:avLst/>
          </a:prstGeom>
        </p:spPr>
      </p:pic>
      <p:sp>
        <p:nvSpPr>
          <p:cNvPr id="11" name="Овал 9" descr="Декоративный элемент">
            <a:extLst>
              <a:ext uri="{FF2B5EF4-FFF2-40B4-BE49-F238E27FC236}">
                <a16:creationId xmlns="" xmlns:a16="http://schemas.microsoft.com/office/drawing/2014/main" id="{6A7147D9-5182-4F63-A1F6-2C7F380BCAE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1580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 w="9525"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5" name="Овал 14" descr="Декоративный элемент">
            <a:extLst>
              <a:ext uri="{FF2B5EF4-FFF2-40B4-BE49-F238E27FC236}">
                <a16:creationId xmlns="" xmlns:a16="http://schemas.microsoft.com/office/drawing/2014/main" id="{3184FF17-95E1-488F-85D0-829B6630F9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9549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6" name="Овал 19" descr="Декоративный элемент">
            <a:extLst>
              <a:ext uri="{FF2B5EF4-FFF2-40B4-BE49-F238E27FC236}">
                <a16:creationId xmlns="" xmlns:a16="http://schemas.microsoft.com/office/drawing/2014/main" id="{E8029F86-BAEB-4FB6-9968-621202C1E8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8702" y="4788790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7" name="Овал 270" descr="Декоративный элемент">
            <a:extLst>
              <a:ext uri="{FF2B5EF4-FFF2-40B4-BE49-F238E27FC236}">
                <a16:creationId xmlns="" xmlns:a16="http://schemas.microsoft.com/office/drawing/2014/main" id="{A8F4EDB0-C386-4CCF-B742-D9788F7B7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8741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3" name="Овал 11" descr="Декоративный элемент">
            <a:extLst>
              <a:ext uri="{FF2B5EF4-FFF2-40B4-BE49-F238E27FC236}">
                <a16:creationId xmlns="" xmlns:a16="http://schemas.microsoft.com/office/drawing/2014/main" id="{D62D13F9-C589-486F-8D76-6D51992A2E0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59449" y="4782234"/>
            <a:ext cx="288000" cy="28800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 w="15875">
            <a:solidFill>
              <a:schemeClr val="bg2">
                <a:lumMod val="50000"/>
                <a:lumOff val="50000"/>
              </a:schemeClr>
            </a:solidFill>
          </a:ln>
          <a:effectLst>
            <a:glow rad="101600">
              <a:schemeClr val="bg2">
                <a:lumMod val="75000"/>
                <a:lumOff val="25000"/>
                <a:alpha val="6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73487" y="1448041"/>
            <a:ext cx="11590986" cy="5158822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D935431-5E3F-4C1A-BED1-C5BC3D661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4245" y="2268701"/>
            <a:ext cx="10840914" cy="3517501"/>
          </a:xfrm>
          <a:ln>
            <a:noFill/>
          </a:ln>
        </p:spPr>
        <p:txBody>
          <a:bodyPr rtlCol="0"/>
          <a:lstStyle/>
          <a:p>
            <a:pPr algn="just"/>
            <a:r>
              <a:rPr lang="ru-RU" sz="3600" dirty="0">
                <a:solidFill>
                  <a:schemeClr val="bg1"/>
                </a:solidFill>
              </a:rPr>
              <a:t>18 января 1943 года блокадное кольцо было прорвано (в этом </a:t>
            </a:r>
            <a:r>
              <a:rPr lang="ru-RU" sz="3600" dirty="0" smtClean="0">
                <a:solidFill>
                  <a:schemeClr val="bg1"/>
                </a:solidFill>
              </a:rPr>
              <a:t>году в </a:t>
            </a:r>
            <a:r>
              <a:rPr lang="ru-RU" sz="3600" dirty="0">
                <a:solidFill>
                  <a:schemeClr val="bg1"/>
                </a:solidFill>
              </a:rPr>
              <a:t>январе исполняется 80 лет с даты прорыва блокады).</a:t>
            </a:r>
          </a:p>
          <a:p>
            <a:pPr algn="just"/>
            <a:r>
              <a:rPr lang="ru-RU" sz="3600" dirty="0">
                <a:solidFill>
                  <a:schemeClr val="bg1"/>
                </a:solidFill>
              </a:rPr>
              <a:t>Окончательно блокада была снята еще через год - 27 января 1944-го</a:t>
            </a:r>
          </a:p>
        </p:txBody>
      </p:sp>
    </p:spTree>
    <p:extLst>
      <p:ext uri="{BB962C8B-B14F-4D97-AF65-F5344CB8AC3E}">
        <p14:creationId xmlns:p14="http://schemas.microsoft.com/office/powerpoint/2010/main" val="53704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 9" descr="загнутая страница">
            <a:extLst>
              <a:ext uri="{FF2B5EF4-FFF2-40B4-BE49-F238E27FC236}">
                <a16:creationId xmlns="" xmlns:a16="http://schemas.microsoft.com/office/drawing/2014/main" id="{F54CE4C8-2431-43FB-87C3-391A3BFF80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9369" y="5700712"/>
            <a:ext cx="1157288" cy="115728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FF32E04-E3CE-4175-B0D3-33D69BCB0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60000"/>
          </a:xfrm>
        </p:spPr>
        <p:txBody>
          <a:bodyPr rtlCol="0"/>
          <a:lstStyle/>
          <a:p>
            <a:pPr algn="ctr"/>
            <a:r>
              <a:rPr lang="ru-RU" sz="4000" b="1" cap="none" dirty="0" smtClean="0"/>
              <a:t>Назовите имя советского снайпера, получившего прозвище «Таёжный шаман».</a:t>
            </a:r>
            <a:endParaRPr lang="ru-RU" sz="4000" b="1" cap="none" dirty="0"/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785317892"/>
              </p:ext>
            </p:extLst>
          </p:nvPr>
        </p:nvGraphicFramePr>
        <p:xfrm>
          <a:off x="5318975" y="1455314"/>
          <a:ext cx="6040191" cy="5048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574" y="1374485"/>
            <a:ext cx="3810000" cy="5210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571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 9" descr="загнутая страница">
            <a:extLst>
              <a:ext uri="{FF2B5EF4-FFF2-40B4-BE49-F238E27FC236}">
                <a16:creationId xmlns="" xmlns:a16="http://schemas.microsoft.com/office/drawing/2014/main" id="{F54CE4C8-2431-43FB-87C3-391A3BFF80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9369" y="5700712"/>
            <a:ext cx="1157288" cy="115728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FF32E04-E3CE-4175-B0D3-33D69BCB0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3950"/>
            <a:ext cx="12192000" cy="1260000"/>
          </a:xfrm>
        </p:spPr>
        <p:txBody>
          <a:bodyPr rtlCol="0"/>
          <a:lstStyle/>
          <a:p>
            <a:pPr algn="ctr"/>
            <a:r>
              <a:rPr lang="ru-RU" sz="6000" b="1" cap="none" dirty="0" smtClean="0"/>
              <a:t>Как называлась ледовая дорога?</a:t>
            </a:r>
            <a:endParaRPr lang="ru-RU" sz="6000" b="1" cap="none" dirty="0"/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782863864"/>
              </p:ext>
            </p:extLst>
          </p:nvPr>
        </p:nvGraphicFramePr>
        <p:xfrm>
          <a:off x="5318975" y="1493950"/>
          <a:ext cx="6040191" cy="5009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315" y="2421229"/>
            <a:ext cx="4832346" cy="3524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333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" r="119"/>
          <a:stretch/>
        </p:blipFill>
        <p:spPr>
          <a:xfrm>
            <a:off x="543859" y="318183"/>
            <a:ext cx="10947400" cy="5391449"/>
          </a:xfrm>
        </p:spPr>
      </p:pic>
    </p:spTree>
    <p:extLst>
      <p:ext uri="{BB962C8B-B14F-4D97-AF65-F5344CB8AC3E}">
        <p14:creationId xmlns:p14="http://schemas.microsoft.com/office/powerpoint/2010/main" val="70492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EEC826E-72DB-45B4-B092-DA86DA68C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863" y="188040"/>
            <a:ext cx="10840914" cy="1260000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6600" b="1" cap="none" dirty="0"/>
              <a:t>Д</a:t>
            </a:r>
            <a:r>
              <a:rPr lang="ru-RU" sz="6600" b="1" cap="none" dirty="0" smtClean="0"/>
              <a:t>орога жизни</a:t>
            </a:r>
            <a:endParaRPr lang="ru-RU" sz="6600" b="1" cap="none" dirty="0"/>
          </a:p>
        </p:txBody>
      </p:sp>
      <p:pic>
        <p:nvPicPr>
          <p:cNvPr id="24" name="Рисунок 23" descr="Значок календаря">
            <a:extLst>
              <a:ext uri="{FF2B5EF4-FFF2-40B4-BE49-F238E27FC236}">
                <a16:creationId xmlns="" xmlns:a16="http://schemas.microsoft.com/office/drawing/2014/main" id="{B83E2AB1-C03F-4257-9171-5FD5FA2720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42" y="552051"/>
            <a:ext cx="742950" cy="742950"/>
          </a:xfrm>
          <a:prstGeom prst="rect">
            <a:avLst/>
          </a:prstGeom>
        </p:spPr>
      </p:pic>
      <p:sp>
        <p:nvSpPr>
          <p:cNvPr id="11" name="Овал 9" descr="Декоративный элемент">
            <a:extLst>
              <a:ext uri="{FF2B5EF4-FFF2-40B4-BE49-F238E27FC236}">
                <a16:creationId xmlns="" xmlns:a16="http://schemas.microsoft.com/office/drawing/2014/main" id="{6A7147D9-5182-4F63-A1F6-2C7F380BCAE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1580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 w="9525"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5" name="Овал 14" descr="Декоративный элемент">
            <a:extLst>
              <a:ext uri="{FF2B5EF4-FFF2-40B4-BE49-F238E27FC236}">
                <a16:creationId xmlns="" xmlns:a16="http://schemas.microsoft.com/office/drawing/2014/main" id="{3184FF17-95E1-488F-85D0-829B6630F9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9549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6" name="Овал 19" descr="Декоративный элемент">
            <a:extLst>
              <a:ext uri="{FF2B5EF4-FFF2-40B4-BE49-F238E27FC236}">
                <a16:creationId xmlns="" xmlns:a16="http://schemas.microsoft.com/office/drawing/2014/main" id="{E8029F86-BAEB-4FB6-9968-621202C1E8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8702" y="4788790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7" name="Овал 270" descr="Декоративный элемент">
            <a:extLst>
              <a:ext uri="{FF2B5EF4-FFF2-40B4-BE49-F238E27FC236}">
                <a16:creationId xmlns="" xmlns:a16="http://schemas.microsoft.com/office/drawing/2014/main" id="{A8F4EDB0-C386-4CCF-B742-D9788F7B7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8741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3" name="Овал 11" descr="Декоративный элемент">
            <a:extLst>
              <a:ext uri="{FF2B5EF4-FFF2-40B4-BE49-F238E27FC236}">
                <a16:creationId xmlns="" xmlns:a16="http://schemas.microsoft.com/office/drawing/2014/main" id="{D62D13F9-C589-486F-8D76-6D51992A2E0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59449" y="4782234"/>
            <a:ext cx="288000" cy="28800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 w="15875">
            <a:solidFill>
              <a:schemeClr val="bg2">
                <a:lumMod val="50000"/>
                <a:lumOff val="50000"/>
              </a:schemeClr>
            </a:solidFill>
          </a:ln>
          <a:effectLst>
            <a:glow rad="101600">
              <a:schemeClr val="bg2">
                <a:lumMod val="75000"/>
                <a:lumOff val="25000"/>
                <a:alpha val="6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65209" y="1581548"/>
            <a:ext cx="11590986" cy="5025314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D935431-5E3F-4C1A-BED1-C5BC3D661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0245" y="1983346"/>
            <a:ext cx="10840914" cy="4262907"/>
          </a:xfrm>
          <a:ln>
            <a:noFill/>
          </a:ln>
        </p:spPr>
        <p:txBody>
          <a:bodyPr rtlCol="0"/>
          <a:lstStyle/>
          <a:p>
            <a:pPr algn="just"/>
            <a:r>
              <a:rPr lang="ru-RU" sz="4000" dirty="0">
                <a:solidFill>
                  <a:schemeClr val="bg1"/>
                </a:solidFill>
              </a:rPr>
              <a:t>Е</a:t>
            </a:r>
            <a:r>
              <a:rPr lang="ru-RU" sz="4000" dirty="0" smtClean="0">
                <a:solidFill>
                  <a:schemeClr val="bg1"/>
                </a:solidFill>
              </a:rPr>
              <a:t>динственная </a:t>
            </a:r>
            <a:r>
              <a:rPr lang="ru-RU" sz="4000" dirty="0">
                <a:solidFill>
                  <a:schemeClr val="bg1"/>
                </a:solidFill>
              </a:rPr>
              <a:t>военно-стратегическая транспортная магистраль, связывавшая во время Великой Отечественной войны с сентября 1941 года по март 1943 года осажденный немцами Ленинград </a:t>
            </a:r>
            <a:r>
              <a:rPr lang="ru-RU" sz="4000" dirty="0" smtClean="0">
                <a:solidFill>
                  <a:schemeClr val="bg1"/>
                </a:solidFill>
              </a:rPr>
              <a:t>с</a:t>
            </a:r>
            <a:r>
              <a:rPr lang="ru-RU" sz="4000" dirty="0">
                <a:solidFill>
                  <a:schemeClr val="bg1"/>
                </a:solidFill>
              </a:rPr>
              <a:t> тылом страны. Проходила через Ладожское озеро.</a:t>
            </a:r>
          </a:p>
        </p:txBody>
      </p:sp>
    </p:spTree>
    <p:extLst>
      <p:ext uri="{BB962C8B-B14F-4D97-AF65-F5344CB8AC3E}">
        <p14:creationId xmlns:p14="http://schemas.microsoft.com/office/powerpoint/2010/main" val="53950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 9" descr="загнутая страница">
            <a:extLst>
              <a:ext uri="{FF2B5EF4-FFF2-40B4-BE49-F238E27FC236}">
                <a16:creationId xmlns="" xmlns:a16="http://schemas.microsoft.com/office/drawing/2014/main" id="{F54CE4C8-2431-43FB-87C3-391A3BFF80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9369" y="5700712"/>
            <a:ext cx="1157288" cy="115728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FF32E04-E3CE-4175-B0D3-33D69BCB0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60000"/>
          </a:xfrm>
        </p:spPr>
        <p:txBody>
          <a:bodyPr rtlCol="0"/>
          <a:lstStyle/>
          <a:p>
            <a:pPr algn="ctr"/>
            <a:r>
              <a:rPr lang="ru-RU" sz="3600" b="1" cap="none" dirty="0" smtClean="0"/>
              <a:t>Назовите фамилию защитника Ленинграда, будущего руководителя Бурятского драматического театра</a:t>
            </a:r>
            <a:endParaRPr lang="ru-RU" sz="3600" b="1" cap="none" dirty="0"/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499213180"/>
              </p:ext>
            </p:extLst>
          </p:nvPr>
        </p:nvGraphicFramePr>
        <p:xfrm>
          <a:off x="5318975" y="1455314"/>
          <a:ext cx="6040191" cy="5048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116" y="1696875"/>
            <a:ext cx="3427399" cy="469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63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 9" descr="Декоративный элемент">
            <a:extLst>
              <a:ext uri="{FF2B5EF4-FFF2-40B4-BE49-F238E27FC236}">
                <a16:creationId xmlns="" xmlns:a16="http://schemas.microsoft.com/office/drawing/2014/main" id="{6A7147D9-5182-4F63-A1F6-2C7F380BCAE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1580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 w="9525"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5" name="Овал 14" descr="Декоративный элемент">
            <a:extLst>
              <a:ext uri="{FF2B5EF4-FFF2-40B4-BE49-F238E27FC236}">
                <a16:creationId xmlns="" xmlns:a16="http://schemas.microsoft.com/office/drawing/2014/main" id="{3184FF17-95E1-488F-85D0-829B6630F9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9549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6" name="Овал 19" descr="Декоративный элемент">
            <a:extLst>
              <a:ext uri="{FF2B5EF4-FFF2-40B4-BE49-F238E27FC236}">
                <a16:creationId xmlns="" xmlns:a16="http://schemas.microsoft.com/office/drawing/2014/main" id="{E8029F86-BAEB-4FB6-9968-621202C1E8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8702" y="4788790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7" name="Овал 270" descr="Декоративный элемент">
            <a:extLst>
              <a:ext uri="{FF2B5EF4-FFF2-40B4-BE49-F238E27FC236}">
                <a16:creationId xmlns="" xmlns:a16="http://schemas.microsoft.com/office/drawing/2014/main" id="{A8F4EDB0-C386-4CCF-B742-D9788F7B7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8741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3" name="Овал 11" descr="Декоративный элемент">
            <a:extLst>
              <a:ext uri="{FF2B5EF4-FFF2-40B4-BE49-F238E27FC236}">
                <a16:creationId xmlns="" xmlns:a16="http://schemas.microsoft.com/office/drawing/2014/main" id="{D62D13F9-C589-486F-8D76-6D51992A2E0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59449" y="4782234"/>
            <a:ext cx="288000" cy="28800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 w="15875">
            <a:solidFill>
              <a:schemeClr val="bg2">
                <a:lumMod val="50000"/>
                <a:lumOff val="50000"/>
              </a:schemeClr>
            </a:solidFill>
          </a:ln>
          <a:effectLst>
            <a:glow rad="101600">
              <a:schemeClr val="bg2">
                <a:lumMod val="75000"/>
                <a:lumOff val="25000"/>
                <a:alpha val="60000"/>
              </a:schemeClr>
            </a:glow>
          </a:effectLst>
          <a:extLst/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7580" y="3674640"/>
            <a:ext cx="95197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https://www.youtube.com/watch?v=ExEI-vpXv98</a:t>
            </a:r>
          </a:p>
        </p:txBody>
      </p:sp>
    </p:spTree>
    <p:extLst>
      <p:ext uri="{BB962C8B-B14F-4D97-AF65-F5344CB8AC3E}">
        <p14:creationId xmlns:p14="http://schemas.microsoft.com/office/powerpoint/2010/main" val="422330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1CE1DA-3FCD-4498-BCBB-3618ED947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0666" y="694265"/>
            <a:ext cx="9094523" cy="2167468"/>
          </a:xfrm>
        </p:spPr>
        <p:txBody>
          <a:bodyPr rtlCol="0">
            <a:noAutofit/>
          </a:bodyPr>
          <a:lstStyle/>
          <a:p>
            <a:r>
              <a:rPr lang="ru-RU" sz="3200" dirty="0"/>
              <a:t>Узнать больше информации о героизме бурятского народа во время Великой Отечественной войны вы можете </a:t>
            </a:r>
            <a:r>
              <a:rPr lang="ru-RU" sz="3200" dirty="0" smtClean="0"/>
              <a:t>отсканировав </a:t>
            </a:r>
            <a:r>
              <a:rPr lang="en-US" sz="3200" dirty="0" smtClean="0"/>
              <a:t>qr-</a:t>
            </a:r>
            <a:r>
              <a:rPr lang="ru-RU" sz="3200" dirty="0" smtClean="0"/>
              <a:t>коды</a:t>
            </a:r>
            <a:endParaRPr lang="ru-RU" sz="3200" dirty="0"/>
          </a:p>
        </p:txBody>
      </p:sp>
      <p:pic>
        <p:nvPicPr>
          <p:cNvPr id="13" name="Рисунок 12" descr="Значок в виде ручки и бумаги">
            <a:extLst>
              <a:ext uri="{FF2B5EF4-FFF2-40B4-BE49-F238E27FC236}">
                <a16:creationId xmlns="" xmlns:a16="http://schemas.microsoft.com/office/drawing/2014/main" id="{CE889C08-FD1F-4AE0-9D82-E718A6E92DF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857" y="1370805"/>
            <a:ext cx="814387" cy="814387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711" y="3014398"/>
            <a:ext cx="3181350" cy="239077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6336" y="3014397"/>
            <a:ext cx="3336662" cy="2390775"/>
          </a:xfrm>
        </p:spPr>
      </p:pic>
      <p:sp>
        <p:nvSpPr>
          <p:cNvPr id="9" name="Прямоугольник 8"/>
          <p:cNvSpPr/>
          <p:nvPr/>
        </p:nvSpPr>
        <p:spPr>
          <a:xfrm>
            <a:off x="6582834" y="5595409"/>
            <a:ext cx="47836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  <a:ea typeface="等线"/>
                <a:cs typeface="Times New Roman" panose="02020603050405020304" pitchFamily="18" charset="0"/>
              </a:rPr>
              <a:t>Передвижная документальная выставка «Непокоренный Ленинград…» Государственного архива Республики Бурятия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9317" y="5595409"/>
            <a:ext cx="497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alibri" panose="020F0502020204030204" pitchFamily="34" charset="0"/>
                <a:ea typeface="等线"/>
                <a:cs typeface="Times New Roman" panose="02020603050405020304" pitchFamily="18" charset="0"/>
              </a:rPr>
              <a:t>Буддийская традиционная сангха России</a:t>
            </a:r>
          </a:p>
          <a:p>
            <a:pPr algn="ctr"/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Санкт-Петербургский буддийский храм </a:t>
            </a:r>
          </a:p>
          <a:p>
            <a:pPr algn="ctr"/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«Беспощадная война»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521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DED3C6-003C-4A2D-B351-F00A04BF6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326" y="146854"/>
            <a:ext cx="10760074" cy="759447"/>
          </a:xfrm>
        </p:spPr>
        <p:txBody>
          <a:bodyPr rtlCol="0"/>
          <a:lstStyle/>
          <a:p>
            <a:pPr algn="ctr" rtl="0"/>
            <a:r>
              <a:rPr lang="ru-RU" sz="4000" dirty="0" smtClean="0"/>
              <a:t>Дни блокады</a:t>
            </a:r>
            <a:endParaRPr lang="ru-RU" sz="4000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4" t="-535"/>
          <a:stretch/>
        </p:blipFill>
        <p:spPr>
          <a:xfrm>
            <a:off x="402406" y="906301"/>
            <a:ext cx="11274724" cy="5824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389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8388" y="1563452"/>
            <a:ext cx="64142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YouTube Noto"/>
                <a:hlinkClick r:id="rId3"/>
              </a:rPr>
              <a:t>https://youtu.be/LjldBwO8cfE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2162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DED3C6-003C-4A2D-B351-F00A04BF6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326" y="146854"/>
            <a:ext cx="10760074" cy="759447"/>
          </a:xfrm>
        </p:spPr>
        <p:txBody>
          <a:bodyPr rtlCol="0"/>
          <a:lstStyle/>
          <a:p>
            <a:pPr algn="ctr" rtl="0"/>
            <a:r>
              <a:rPr lang="ru-RU" sz="4400" dirty="0" smtClean="0"/>
              <a:t>«Дорога жизни»</a:t>
            </a:r>
            <a:endParaRPr lang="ru-RU" sz="4400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25"/>
          <a:stretch/>
        </p:blipFill>
        <p:spPr>
          <a:xfrm>
            <a:off x="1141128" y="1134533"/>
            <a:ext cx="9851535" cy="5198534"/>
          </a:xfrm>
        </p:spPr>
      </p:pic>
    </p:spTree>
    <p:extLst>
      <p:ext uri="{BB962C8B-B14F-4D97-AF65-F5344CB8AC3E}">
        <p14:creationId xmlns:p14="http://schemas.microsoft.com/office/powerpoint/2010/main" val="314775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-конечная звезда 5">
            <a:hlinkClick r:id="rId3" action="ppaction://hlinkfile"/>
          </p:cNvPr>
          <p:cNvSpPr/>
          <p:nvPr/>
        </p:nvSpPr>
        <p:spPr>
          <a:xfrm>
            <a:off x="385011" y="529389"/>
            <a:ext cx="649705" cy="806116"/>
          </a:xfrm>
          <a:prstGeom prst="star5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771741" y="2908158"/>
            <a:ext cx="87130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https://www.youtube.com/watch?v=Eb4m1aaaAjE</a:t>
            </a:r>
          </a:p>
        </p:txBody>
      </p:sp>
    </p:spTree>
    <p:extLst>
      <p:ext uri="{BB962C8B-B14F-4D97-AF65-F5344CB8AC3E}">
        <p14:creationId xmlns:p14="http://schemas.microsoft.com/office/powerpoint/2010/main" val="68654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DED3C6-003C-4A2D-B351-F00A04BF6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326" y="146854"/>
            <a:ext cx="10760074" cy="759447"/>
          </a:xfrm>
        </p:spPr>
        <p:txBody>
          <a:bodyPr rtlCol="0"/>
          <a:lstStyle/>
          <a:p>
            <a:pPr algn="ctr" rtl="0"/>
            <a:r>
              <a:rPr lang="ru-RU" sz="4400" dirty="0" smtClean="0"/>
              <a:t>Герои фронта и тыла</a:t>
            </a:r>
            <a:endParaRPr lang="ru-RU" sz="4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326" y="1850107"/>
            <a:ext cx="6045201" cy="3871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3600" y="1005982"/>
            <a:ext cx="4114800" cy="540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62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DED3C6-003C-4A2D-B351-F00A04BF6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326" y="146854"/>
            <a:ext cx="10760074" cy="759447"/>
          </a:xfrm>
        </p:spPr>
        <p:txBody>
          <a:bodyPr rtlCol="0"/>
          <a:lstStyle/>
          <a:p>
            <a:pPr algn="ctr"/>
            <a:r>
              <a:rPr lang="ru-RU" sz="4400" dirty="0"/>
              <a:t>Цырен Балбаров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4965" y="994871"/>
            <a:ext cx="3801256" cy="5671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141495" y="1284385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dirty="0">
                <a:solidFill>
                  <a:schemeClr val="tx2"/>
                </a:solidFill>
              </a:rPr>
              <a:t>Участник Великой Отечественной войны. Прошел боевой путь от младшего лейтенанта до капитана в со­ставе 382-го отдельного истре­бительно-противотанкового дивизиона 374-й стрелковой Любанской Краснознаменной дивизии. Награжден орденом Великой Отечественной войны 2-ой степени, медалями «За отвагу», «За оборону Ленинграда». </a:t>
            </a:r>
          </a:p>
        </p:txBody>
      </p:sp>
    </p:spTree>
    <p:extLst>
      <p:ext uri="{BB962C8B-B14F-4D97-AF65-F5344CB8AC3E}">
        <p14:creationId xmlns:p14="http://schemas.microsoft.com/office/powerpoint/2010/main" val="120949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DED3C6-003C-4A2D-B351-F00A04BF6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326" y="146854"/>
            <a:ext cx="10760074" cy="759447"/>
          </a:xfrm>
        </p:spPr>
        <p:txBody>
          <a:bodyPr rtlCol="0"/>
          <a:lstStyle/>
          <a:p>
            <a:pPr algn="ctr"/>
            <a:r>
              <a:rPr lang="ru-RU" sz="4400" b="1" dirty="0"/>
              <a:t>Семен Номоконов</a:t>
            </a:r>
            <a:endParaRPr lang="ru-RU" sz="4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84"/>
          <a:stretch/>
        </p:blipFill>
        <p:spPr>
          <a:xfrm>
            <a:off x="811329" y="1134977"/>
            <a:ext cx="4226722" cy="5301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382126" y="1443790"/>
            <a:ext cx="61080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tx2"/>
                </a:solidFill>
              </a:rPr>
              <a:t>Советский снайпер, родом из селения Делюн (ныне Шилкинского района Забайкальского края). Хамниган по национальности. Потомственный охотник.  Во время Великой Отечественной войны уничтожил 368 немецких солдат и офицеров, в том числе одного генерал-майора. Общий подтверждённый счёт 368 вражеских солдат и офицеров. </a:t>
            </a:r>
          </a:p>
        </p:txBody>
      </p:sp>
    </p:spTree>
    <p:extLst>
      <p:ext uri="{BB962C8B-B14F-4D97-AF65-F5344CB8AC3E}">
        <p14:creationId xmlns:p14="http://schemas.microsoft.com/office/powerpoint/2010/main" val="144572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efault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104609_TF22736411" id="{45379569-D69F-44B0-9E1A-40191F4D853F}" vid="{41053B4F-2B0B-493D-B111-FBBE61B292CE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EBF972C-B81A-46A3-BFB2-A01F0B5DBC7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3CD11F-9FDB-4628-B708-63BFB2D681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83E21D3-7788-4819-8437-C5C4B0C5D46D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6dc4bcd6-49db-4c07-9060-8acfc67cef9f"/>
    <ds:schemaRef ds:uri="http://purl.org/dc/terms/"/>
    <ds:schemaRef ds:uri="http://schemas.microsoft.com/office/infopath/2007/PartnerControls"/>
    <ds:schemaRef ds:uri="fb0879af-3eba-417a-a55a-ffe6dcd6ca77"/>
    <ds:schemaRef ds:uri="http://purl.org/dc/dcmitype/"/>
    <ds:schemaRef ds:uri="http://schemas.microsoft.com/sharepoint/v3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известного события истории</Template>
  <TotalTime>0</TotalTime>
  <Words>481</Words>
  <Application>Microsoft Office PowerPoint</Application>
  <PresentationFormat>Широкоэкранный</PresentationFormat>
  <Paragraphs>76</Paragraphs>
  <Slides>23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YouTube Noto</vt:lpstr>
      <vt:lpstr>等线</vt:lpstr>
      <vt:lpstr>Arial</vt:lpstr>
      <vt:lpstr>Calibri</vt:lpstr>
      <vt:lpstr>Corbel</vt:lpstr>
      <vt:lpstr>Corbel Light</vt:lpstr>
      <vt:lpstr>Times New Roman</vt:lpstr>
      <vt:lpstr>Небеса</vt:lpstr>
      <vt:lpstr>Внеурочное занятие «Разговоры о важном»  к празднованию 100-летия образования Республики Бурятия  «ПРОРЫВ БЛОКАДЫ ЛЕНИНГРАДА» </vt:lpstr>
      <vt:lpstr>Презентация PowerPoint</vt:lpstr>
      <vt:lpstr>Дни блокады</vt:lpstr>
      <vt:lpstr>Презентация PowerPoint</vt:lpstr>
      <vt:lpstr>«Дорога жизни»</vt:lpstr>
      <vt:lpstr>Презентация PowerPoint</vt:lpstr>
      <vt:lpstr>Герои фронта и тыла</vt:lpstr>
      <vt:lpstr>Цырен Балбаров</vt:lpstr>
      <vt:lpstr>Семен Номоконов</vt:lpstr>
      <vt:lpstr>Вполне возможно, что на моей трубке была отметка и о вашем сыне. Не запомнил я всех грабителей и убийц, которые пришли с войной и которые оказались на мушке моей винтовки. И под Ленинградом беспощадно уничтожал фашистских гадов. Если бы своими глазами увидели вы, что натворили ваши сыновья в Ленинграде, прокляли бы их. </vt:lpstr>
      <vt:lpstr>Презентация PowerPoint</vt:lpstr>
      <vt:lpstr>Протокол заседания правления колхоза «Красный Октябрь» Селенгинского аймака БМАССР от марта 1942 года о выделении крупнорогатого скота, овец и коз для освобожденных районов Ленинградской области.</vt:lpstr>
      <vt:lpstr>Вклад Бурятии  </vt:lpstr>
      <vt:lpstr>Сколько дней длилась блокада Ленинграда?</vt:lpstr>
      <vt:lpstr>900 дней</vt:lpstr>
      <vt:lpstr>Назовите окончательную дату снятия блокады Ленинграда</vt:lpstr>
      <vt:lpstr>27 января 1944 г.</vt:lpstr>
      <vt:lpstr>Назовите имя советского снайпера, получившего прозвище «Таёжный шаман».</vt:lpstr>
      <vt:lpstr>Как называлась ледовая дорога?</vt:lpstr>
      <vt:lpstr>Дорога жизни</vt:lpstr>
      <vt:lpstr>Назовите фамилию защитника Ленинграда, будущего руководителя Бурятского драматического театра</vt:lpstr>
      <vt:lpstr>Презентация PowerPoint</vt:lpstr>
      <vt:lpstr>Узнать больше информации о героизме бурятского народа во время Великой Отечественной войны вы можете отсканировав qr-коды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2023-03-16T10:23:47Z</dcterms:created>
  <dcterms:modified xsi:type="dcterms:W3CDTF">2023-04-23T08:15:52Z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