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9" r:id="rId4"/>
    <p:sldId id="261" r:id="rId5"/>
    <p:sldId id="267" r:id="rId6"/>
    <p:sldId id="262" r:id="rId7"/>
    <p:sldId id="268" r:id="rId8"/>
    <p:sldId id="263" r:id="rId9"/>
    <p:sldId id="264" r:id="rId10"/>
    <p:sldId id="269" r:id="rId11"/>
    <p:sldId id="266" r:id="rId12"/>
    <p:sldId id="27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81" d="100"/>
          <a:sy n="81" d="100"/>
        </p:scale>
        <p:origin x="25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4/23/2023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4/23/2023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4/23/2023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4/23/2023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4/23/2023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4/23/2023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4/23/2023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4/23/2023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4/23/2023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4/23/2023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4/23/2023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4/23/2023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4/23/2023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4/23/2023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4/23/2023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4/23/2023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4/23/2023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4/23/2023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4270" y="1146219"/>
            <a:ext cx="7240186" cy="2962141"/>
          </a:xfrm>
        </p:spPr>
        <p:txBody>
          <a:bodyPr/>
          <a:lstStyle/>
          <a:p>
            <a:pPr algn="ctr"/>
            <a:r>
              <a:rPr lang="ru-RU" sz="4000" dirty="0" smtClean="0"/>
              <a:t>Опасность </a:t>
            </a:r>
            <a:r>
              <a:rPr lang="ru-RU" sz="4000" dirty="0" smtClean="0"/>
              <a:t>мирного и военного времени.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824061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18" y="407535"/>
            <a:ext cx="5486400" cy="379039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776" y="2680856"/>
            <a:ext cx="5953596" cy="3408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687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Обычные средства поражения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 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обычным средствам </a:t>
            </a:r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поражения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относят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огневые и ударные средства, применяющие артиллерийские, зенитные, авиационные, стрелковые и инженерные боеприпасы, снаряженные обычным взрывчатым веществом, высокоточное оружие, боеприпасы объемного взрыва, зажигательные смеси и вещества, а также некоторые новейшие виды оружия (инфразвуковое, радиологическое, лазерное).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ряду высокоточных средств поражения особое место занимают крылатые ракеты. Эти ракеты оснащены сложной комбинированной системой управления, наводящей их на цели по заблаговременно составленным картам полета, в том числе на малых высотах, что затрудняет их обнаружение и многократно увеличивает вероятность поражения цели. Высокоточным оружием являются также управляемые авиационные бомбы,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разведывательно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–ударные, зенитные и противотанковые ракетные комплексы.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5539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44" y="318954"/>
            <a:ext cx="11204619" cy="634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502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Чрезвычайные ситуации военного характера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400" dirty="0">
                <a:solidFill>
                  <a:prstClr val="whit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prstClr val="whit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dirty="0">
                <a:solidFill>
                  <a:prstClr val="whit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 последние годы в мире произошли существенные изменения в </a:t>
            </a:r>
            <a:r>
              <a:rPr lang="ru-RU" dirty="0" err="1">
                <a:solidFill>
                  <a:prstClr val="whit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военно</a:t>
            </a:r>
            <a:r>
              <a:rPr lang="ru-RU" dirty="0">
                <a:solidFill>
                  <a:prstClr val="whit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–политической и социально–экономической областях. Специалисты считают, что одной из важных особенностей вооруженной борьбы сейчас и в будущем является то, что в ходе войны и военных конфликтов под ударами окажутся не только военные объекты и войска, но также объекты экономики и гражданское население. </a:t>
            </a:r>
            <a:r>
              <a:rPr lang="ru-RU" sz="1400" dirty="0">
                <a:solidFill>
                  <a:prstClr val="white"/>
                </a:solidFill>
                <a:latin typeface="Tahoma" panose="020B0604030504040204" pitchFamily="34" charset="0"/>
                <a:ea typeface="+mj-ea"/>
                <a:cs typeface="+mj-cs"/>
              </a:rPr>
              <a:t/>
            </a:r>
            <a:br>
              <a:rPr lang="ru-RU" sz="1400" dirty="0">
                <a:solidFill>
                  <a:prstClr val="white"/>
                </a:solidFill>
                <a:latin typeface="Tahoma" panose="020B0604030504040204" pitchFamily="34" charset="0"/>
                <a:ea typeface="+mj-ea"/>
                <a:cs typeface="+mj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8186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2744" y="1805385"/>
            <a:ext cx="8144134" cy="2509038"/>
          </a:xfrm>
        </p:spPr>
        <p:txBody>
          <a:bodyPr/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Опасности военного характера будут возникать при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применении: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ядерного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химического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биологического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 поражения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86378" y="668889"/>
            <a:ext cx="66371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prstClr val="whit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Опасности военного характера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6643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Ядерное оружие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Ядерное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оружие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сегодняшний день является самым мощным средством массового поражения. Поражающие факторы этого оружия – ударная волна, световое излучение, проникающая радиация, радиоактивное заражение и электромагнитный импульс.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масштабам и характеру своего действия ядерное оружие существенно отличается от других средств вооруженной борьбы. Практически одновременное воздействие его поражающих факторов обусловливает комбинированный характер действия на людей, технику и сооружения.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091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35" y="247916"/>
            <a:ext cx="5391956" cy="30329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036" y="1350818"/>
            <a:ext cx="4927029" cy="32862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035" y="3636817"/>
            <a:ext cx="5502234" cy="2888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128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Химическое оружие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2137893"/>
            <a:ext cx="9613861" cy="4300572"/>
          </a:xfrm>
        </p:spPr>
        <p:txBody>
          <a:bodyPr>
            <a:normAutofit fontScale="70000" lnSpcReduction="20000"/>
          </a:bodyPr>
          <a:lstStyle/>
          <a:p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Химическое 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оружие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тоже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одним из видов оружия массового поражения. Его поражающее действие основано на использовании боевых токсичных химических веществ (БТХВ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боевым токсичным химическим веществам относят отравляющие вещества (ОВ) и токсины, оказывающие поражающее действие на организм человека и животных, а также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фитотоксиканты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могут применяться для поражения различных видов растительности.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Разновидностью химического оружия являются бинарные химические боеприпасы. В этих боеприпасах заложен принцип отказа от использования готового токсичного продукта и перенесения конечной стадии технологического процесса получения ОВ в сам боеприпас. Эта стадия осуществляется в короткий промежуток времени после выстрела снаряда (пуска ракеты, сбрасывания бомбы). За это время в боеприпасе происходит разрушение устройств, изолирующих безопасные по отдельности компоненты ОВ и интенсивное перемешивание компонентов, что способствует быстрому протеканию реакции образования отравляющего вещества.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Результатом применения химического оружия могут быть тяжелые экологические и генетические последствия, устранение которых потребует длительного времени и больших усилий.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0227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68" y="367146"/>
            <a:ext cx="5039925" cy="28332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946" y="574964"/>
            <a:ext cx="4745181" cy="35588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610" y="3366656"/>
            <a:ext cx="4371109" cy="3278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474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Бактериологическое оружие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4231352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Бактериологическое оружие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биологические средства (бактерии, вирусы, риккетсии, грибы и токсичные продукты их жизнедеятельности), распространяемые с помощью живых зараженных переносчиков заболеваний (грызунов, насекомых) или в виде порошков и суспензий с целью вызвать массовые заболевания людей, сельскохозяйственных животных и растений.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бактериальных средств могут быть использованы возбудители различных особо опасных инфекционных заболеваний: чумы, сибирской язвы, бруцеллеза, сапа, туляремии, холеры, желтой и других видов лихорадки,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–летнего энцефалита, сыпного и брюшного тифа, гриппа, малярии, дизентерии, натуральной оспы.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5362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579549"/>
            <a:ext cx="9613861" cy="535664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Бактериологическое оружие обладает некоторыми особенностями, которые отличают его от других средств поражения.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ним следует отнести: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способность вызывать массовые заболевания людей и животных;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большая продолжительность действия (например, споровые формы бактерии сибирской язвы сохраняют поражающие свойства несколько лет);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трудность обнаружения микроорганизмов и их токсинов во внешней среде;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способность болезнетворных микроорганизмов и их токсинов вместе с воздухом проникать в негерметизированные укрытия и помещения, заражая находящихся в них людей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иживотных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6086347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64</TotalTime>
  <Words>443</Words>
  <Application>Microsoft Office PowerPoint</Application>
  <PresentationFormat>Широкоэкранный</PresentationFormat>
  <Paragraphs>29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Tahoma</vt:lpstr>
      <vt:lpstr>Times New Roman</vt:lpstr>
      <vt:lpstr>Trebuchet MS</vt:lpstr>
      <vt:lpstr>Берлин</vt:lpstr>
      <vt:lpstr>Опасность мирного и военного времени. </vt:lpstr>
      <vt:lpstr>Чрезвычайные ситуации военного характера</vt:lpstr>
      <vt:lpstr>.</vt:lpstr>
      <vt:lpstr>Ядерное оружие</vt:lpstr>
      <vt:lpstr>Презентация PowerPoint</vt:lpstr>
      <vt:lpstr>Химическое оружие</vt:lpstr>
      <vt:lpstr>Презентация PowerPoint</vt:lpstr>
      <vt:lpstr>Бактериологическое оружие</vt:lpstr>
      <vt:lpstr>Презентация PowerPoint</vt:lpstr>
      <vt:lpstr>Презентация PowerPoint</vt:lpstr>
      <vt:lpstr>Обычные средства поражения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ЗДРАВООХРА</dc:title>
  <dc:creator>Ирина Владимировна Соловьева</dc:creator>
  <cp:lastModifiedBy>Александр</cp:lastModifiedBy>
  <cp:revision>10</cp:revision>
  <dcterms:created xsi:type="dcterms:W3CDTF">2018-12-05T00:11:18Z</dcterms:created>
  <dcterms:modified xsi:type="dcterms:W3CDTF">2023-04-23T06:55:20Z</dcterms:modified>
</cp:coreProperties>
</file>