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6" r:id="rId9"/>
    <p:sldId id="277" r:id="rId10"/>
    <p:sldId id="275" r:id="rId11"/>
    <p:sldId id="274" r:id="rId12"/>
    <p:sldId id="282" r:id="rId13"/>
  </p:sldIdLst>
  <p:sldSz cx="9144000" cy="6858000" type="screen4x3"/>
  <p:notesSz cx="6858000" cy="9144000"/>
  <p:custDataLst>
    <p:tags r:id="rId14"/>
  </p:custDataLst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41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tags" Target="tags/tag1.xml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iming/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1.jpeg" /><Relationship Id="rId4" Type="http://schemas.openxmlformats.org/officeDocument/2006/relationships/image" Target="../media/image22.jpeg" /><Relationship Id="rId5" Type="http://schemas.openxmlformats.org/officeDocument/2006/relationships/image" Target="../media/image23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4.png" /><Relationship Id="rId4" Type="http://schemas.openxmlformats.org/officeDocument/2006/relationships/image" Target="../media/image25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6.png" /><Relationship Id="rId4" Type="http://schemas.openxmlformats.org/officeDocument/2006/relationships/image" Target="../media/image16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3.png" /><Relationship Id="rId4" Type="http://schemas.openxmlformats.org/officeDocument/2006/relationships/image" Target="../media/image4.png" /><Relationship Id="rId5" Type="http://schemas.openxmlformats.org/officeDocument/2006/relationships/image" Target="../media/image5.png" /><Relationship Id="rId6" Type="http://schemas.openxmlformats.org/officeDocument/2006/relationships/image" Target="../media/image6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7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8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9.jpeg" /><Relationship Id="rId4" Type="http://schemas.openxmlformats.org/officeDocument/2006/relationships/image" Target="../media/image10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1.jpeg" /><Relationship Id="rId4" Type="http://schemas.openxmlformats.org/officeDocument/2006/relationships/image" Target="../media/image12.jpeg" /><Relationship Id="rId5" Type="http://schemas.openxmlformats.org/officeDocument/2006/relationships/image" Target="../media/image13.jpeg" /><Relationship Id="rId6" Type="http://schemas.openxmlformats.org/officeDocument/2006/relationships/image" Target="../media/image14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5.png" /><Relationship Id="rId4" Type="http://schemas.openxmlformats.org/officeDocument/2006/relationships/image" Target="../media/image16.png" /><Relationship Id="rId5" Type="http://schemas.openxmlformats.org/officeDocument/2006/relationships/image" Target="../media/image17.jpeg" /><Relationship Id="rId6" Type="http://schemas.openxmlformats.org/officeDocument/2006/relationships/image" Target="../media/image18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9.jpeg" /><Relationship Id="rId4" Type="http://schemas.openxmlformats.org/officeDocument/2006/relationships/image" Target="../media/image20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C:\Users\Public\Pictures\Sample Pictures\0003-005-Proekt-Puteshestvie-po-knigam-Gabdully-Tukaj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62235" y="0"/>
            <a:ext cx="9206235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81400" y="1295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0" y="1371600"/>
            <a:ext cx="57759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«Чудесный огород»</a:t>
            </a:r>
            <a:endParaRPr lang="ru-RU" sz="4400" b="1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7400" y="2362200"/>
            <a:ext cx="5464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ТВОРЧЕСКО-ИССЛЕДОВАТЕЛЬСКИЙ ПРОЕКТ</a:t>
            </a:r>
          </a:p>
          <a:p>
            <a:pPr algn="ctr"/>
            <a:r>
              <a:rPr lang="ru-RU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ВО ВТОРОЙ МЛАДШЕЙ ГРУППЕ</a:t>
            </a:r>
            <a:endParaRPr lang="ru-RU" b="1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0168" y="5257800"/>
            <a:ext cx="33361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ПРОЕКТ ПОДГОТОВИЛА: </a:t>
            </a:r>
          </a:p>
          <a:p>
            <a:r>
              <a:rPr lang="ru-RU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Исаева А.Т.</a:t>
            </a:r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31" name="Picture 7" descr="C:\Users\User\Downloads\65f6a416.png"/>
          <p:cNvPicPr>
            <a:picLocks noChangeAspect="1" noChangeArrowheads="1"/>
          </p:cNvPicPr>
          <p:nvPr/>
        </p:nvPicPr>
        <p:blipFill>
          <a:blip r:embed="rId3"/>
          <a:srcRect l="7382"/>
          <a:stretch>
            <a:fillRect/>
          </a:stretch>
        </p:blipFill>
        <p:spPr bwMode="auto">
          <a:xfrm>
            <a:off x="5769" y="2559512"/>
            <a:ext cx="3728031" cy="3970788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C:\Users\Public\Pictures\Sample Pictures\0003-005-Proekt-Puteshestvie-po-knigam-Gabdully-Tukaj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" y="0"/>
            <a:ext cx="9206235" cy="6858000"/>
          </a:xfrm>
          <a:prstGeom prst="rect">
            <a:avLst/>
          </a:prstGeom>
          <a:noFill/>
        </p:spPr>
      </p:pic>
      <p:pic>
        <p:nvPicPr>
          <p:cNvPr id="1026" name="Picture 2" descr="M:\DCIM\102MSDCF\DSC09287.JPG"/>
          <p:cNvPicPr>
            <a:picLocks noChangeAspect="1" noChangeArrowheads="1"/>
          </p:cNvPicPr>
          <p:nvPr/>
        </p:nvPicPr>
        <p:blipFill>
          <a:blip r:embed="rId3"/>
          <a:srcRect t="15748"/>
          <a:stretch>
            <a:fillRect/>
          </a:stretch>
        </p:blipFill>
        <p:spPr bwMode="auto">
          <a:xfrm>
            <a:off x="4267201" y="1066799"/>
            <a:ext cx="4724400" cy="29853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371600" y="609600"/>
            <a:ext cx="53719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 тем временем на огороде </a:t>
            </a:r>
          </a:p>
          <a:p>
            <a:r>
              <a:rPr lang="ru-RU" sz="2800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произошли изменения</a:t>
            </a:r>
            <a:endParaRPr lang="ru-RU" sz="2800" b="1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7" name="Picture 3" descr="M:\DCIM\102MSDCF\DSC09288.JPG"/>
          <p:cNvPicPr>
            <a:picLocks noChangeAspect="1" noChangeArrowheads="1"/>
          </p:cNvPicPr>
          <p:nvPr/>
        </p:nvPicPr>
        <p:blipFill>
          <a:blip r:embed="rId4"/>
          <a:srcRect t="17935"/>
          <a:stretch>
            <a:fillRect/>
          </a:stretch>
        </p:blipFill>
        <p:spPr bwMode="auto">
          <a:xfrm>
            <a:off x="228600" y="3487598"/>
            <a:ext cx="5029200" cy="30954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C:\Users\User\Downloads\masha_bear.pn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381000" y="999259"/>
            <a:ext cx="1447800" cy="2492519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C:\Users\Public\Pictures\Sample Pictures\0003-005-Proekt-Puteshestvie-po-knigam-Gabdully-Tukaj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" y="0"/>
            <a:ext cx="9206235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04800" y="457200"/>
            <a:ext cx="8715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Теперь можно кушать лучок с нашего огорода.</a:t>
            </a:r>
            <a:endParaRPr lang="ru-RU" sz="2800" b="1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8" name="Picture 6" descr="C:\Users\User\Downloads\110384517_large_5a__2_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28600" y="1447800"/>
            <a:ext cx="1457462" cy="1981016"/>
          </a:xfrm>
          <a:prstGeom prst="rect">
            <a:avLst/>
          </a:prstGeom>
          <a:noFill/>
        </p:spPr>
      </p:pic>
      <p:pic>
        <p:nvPicPr>
          <p:cNvPr id="5122" name="Picture 2" descr="C:\Users\Анатолий\Downloads\20230306_11354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9563" y="2023969"/>
            <a:ext cx="6248400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C:\Users\Public\Pictures\Sample Pictures\0003-005-Proekt-Puteshestvie-po-knigam-Gabdully-Tukaj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206235" cy="6858000"/>
          </a:xfrm>
          <a:prstGeom prst="rect">
            <a:avLst/>
          </a:prstGeom>
          <a:noFill/>
        </p:spPr>
      </p:pic>
      <p:pic>
        <p:nvPicPr>
          <p:cNvPr id="4" name="Picture 2" descr="C:\Users\User\Downloads\маша-и-медведь.png"/>
          <p:cNvPicPr>
            <a:picLocks noChangeAspect="1" noChangeArrowheads="1"/>
          </p:cNvPicPr>
          <p:nvPr/>
        </p:nvPicPr>
        <p:blipFill>
          <a:blip r:embed="rId3"/>
          <a:srcRect r="-849"/>
          <a:stretch>
            <a:fillRect/>
          </a:stretch>
        </p:blipFill>
        <p:spPr bwMode="auto">
          <a:xfrm>
            <a:off x="6048903" y="3627537"/>
            <a:ext cx="3200401" cy="323046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66800" y="838200"/>
            <a:ext cx="7025641" cy="4555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 результате мы узнали:</a:t>
            </a:r>
          </a:p>
          <a:p>
            <a:pPr algn="ctr"/>
            <a:endParaRPr lang="ru-RU" sz="4000" b="1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что растет в огороде;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что нужно растениям для роста;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что в группе можно вырастить </a:t>
            </a:r>
          </a:p>
          <a:p>
            <a:pPr algn="ctr"/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целый огород;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 просто весело </a:t>
            </a:r>
          </a:p>
          <a:p>
            <a:pPr algn="ctr"/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провели время</a:t>
            </a:r>
          </a:p>
          <a:p>
            <a:endParaRPr lang="ru-RU"/>
          </a:p>
        </p:txBody>
      </p:sp>
      <p:pic>
        <p:nvPicPr>
          <p:cNvPr id="6" name="Picture 11" descr="C:\Users\User\Downloads\0_9e11e_412b52fc_XL.png"/>
          <p:cNvPicPr>
            <a:picLocks noChangeAspect="1" noChangeArrowheads="1"/>
          </p:cNvPicPr>
          <p:nvPr/>
        </p:nvPicPr>
        <p:blipFill>
          <a:blip r:embed="rId4"/>
          <a:srcRect l="22326" r="20199"/>
          <a:stretch>
            <a:fillRect/>
          </a:stretch>
        </p:blipFill>
        <p:spPr bwMode="auto">
          <a:xfrm>
            <a:off x="127552" y="4088311"/>
            <a:ext cx="2667000" cy="2609964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C:\Users\Public\Pictures\Sample Pictures\0003-005-Proekt-Puteshestvie-po-knigam-Gabdully-Tukaj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" y="0"/>
            <a:ext cx="9206235" cy="685800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066800" y="381000"/>
            <a:ext cx="7010400" cy="329320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4000" b="1" i="0" u="none" strike="noStrike" cap="none" normalizeH="0" baseline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Проблема:</a:t>
            </a:r>
            <a:r>
              <a:rPr kumimoji="0" lang="ru-RU" sz="4000" b="0" i="0" u="none" strike="noStrike" cap="none" normalizeH="0" baseline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Во время прогулки недалеко от места, где летом был огород, дети вспоминали, что росло там прошлым летом. Воспитатель спросила: «Ребята, а может ли быть огород в помещении?»  Дети дружно сказали, что это невозможно. Воспитатель предложила попробовать вырастить огород в группе. </a:t>
            </a: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omic Sans MS" pitchFamily="66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3657600"/>
            <a:ext cx="74286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У детей возникли вопросы…</a:t>
            </a:r>
            <a:endParaRPr lang="ru-RU" sz="4000" b="1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51" name="Picture 3" descr="C:\Users\User\Downloads\90599811_AD_CommercialStash47__16_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5213446"/>
            <a:ext cx="2606675" cy="1644554"/>
          </a:xfrm>
          <a:prstGeom prst="rect">
            <a:avLst/>
          </a:prstGeom>
          <a:noFill/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066800" y="4343400"/>
            <a:ext cx="6629400" cy="13849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0" i="0" u="none" strike="noStrike" cap="none" normalizeH="0" baseline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cs typeface="Times New Roman" pitchFamily="18" charset="0"/>
              </a:rPr>
              <a:t>Что растет в огороде?</a:t>
            </a:r>
            <a:endParaRPr kumimoji="0" lang="ru-RU" sz="2800" b="0" i="0" u="none" strike="noStrike" cap="none" normalizeH="0" baseline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omic Sans MS" pitchFamily="66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0" i="0" u="none" strike="noStrike" cap="none" normalizeH="0" baseline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cs typeface="Times New Roman" pitchFamily="18" charset="0"/>
              </a:rPr>
              <a:t>Как и почему растут растения?</a:t>
            </a:r>
            <a:endParaRPr kumimoji="0" lang="ru-RU" sz="2800" b="0" i="0" u="none" strike="noStrike" cap="none" normalizeH="0" baseline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0" i="0" u="none" strike="noStrike" cap="none" normalizeH="0" baseline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cs typeface="Times New Roman" pitchFamily="18" charset="0"/>
              </a:rPr>
              <a:t>Что нужно для огорода в группе?</a:t>
            </a:r>
            <a:endParaRPr kumimoji="0" lang="ru-RU" sz="2800" b="0" i="0" u="none" strike="noStrike" cap="none" normalizeH="0" baseline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9" name="Picture 3" descr="C:\Users\User\Downloads\90599811_AD_CommercialStash47__16_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971800" y="5410200"/>
            <a:ext cx="1905000" cy="1201867"/>
          </a:xfrm>
          <a:prstGeom prst="rect">
            <a:avLst/>
          </a:prstGeom>
          <a:noFill/>
        </p:spPr>
      </p:pic>
      <p:pic>
        <p:nvPicPr>
          <p:cNvPr id="10" name="Picture 3" descr="C:\Users\User\Downloads\90599811_AD_CommercialStash47__16_.pn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334000" y="5562600"/>
            <a:ext cx="1600200" cy="1009568"/>
          </a:xfrm>
          <a:prstGeom prst="rect">
            <a:avLst/>
          </a:prstGeom>
          <a:noFill/>
        </p:spPr>
      </p:pic>
      <p:pic>
        <p:nvPicPr>
          <p:cNvPr id="11" name="Picture 3" descr="C:\Users\User\Downloads\90599811_AD_CommercialStash47__16_.pn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7467600" y="5791200"/>
            <a:ext cx="1219200" cy="769195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C:\Users\Public\Pictures\Sample Pictures\0003-005-Proekt-Puteshestvie-po-knigam-Gabdully-Tukaj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" y="0"/>
            <a:ext cx="9206235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2000" y="381000"/>
            <a:ext cx="792877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Для выяснения данных вопросов был</a:t>
            </a:r>
          </a:p>
          <a:p>
            <a:pPr algn="ctr"/>
            <a:r>
              <a:rPr lang="ru-RU" sz="3200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составлен план работы</a:t>
            </a:r>
            <a:endParaRPr lang="ru-RU" sz="3200" b="1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932817"/>
              </p:ext>
            </p:extLst>
          </p:nvPr>
        </p:nvGraphicFramePr>
        <p:xfrm>
          <a:off x="304800" y="1600200"/>
          <a:ext cx="8610600" cy="4320528"/>
        </p:xfrm>
        <a:graphic>
          <a:graphicData uri="http://schemas.openxmlformats.org/drawingml/2006/table">
            <a:tbl>
              <a:tblPr/>
              <a:tblGrid>
                <a:gridCol w="3366752"/>
                <a:gridCol w="2970347"/>
                <a:gridCol w="1022403"/>
                <a:gridCol w="1251098"/>
              </a:tblGrid>
              <a:tr h="774111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Мероприятия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Цели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Ответственные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Сроки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реализации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3434">
                <a:tc gridSpan="4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1 этап – подготовительный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</a:tr>
              <a:tr h="1510127"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Подбор наглядно – дидактических пособий, приобретение необходимых материалов и оборудования, подбор художественной и научной литературы.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Создать условия для реализации проекта «Огород на окне».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vert="vert270" wrap="square"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Родители.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vert="vert270" wrap="square"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1-8.02.23г</a:t>
                      </a: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1-я. </a:t>
                      </a: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неделя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074" name="Picture 2" descr="C:\Users\User\Downloads\1373662318_451 - копия (3)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781800" y="5100929"/>
            <a:ext cx="2362200" cy="1757071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C:\Users\Public\Pictures\Sample Pictures\0003-005-Proekt-Puteshestvie-po-knigam-Gabdully-Tukaj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" y="0"/>
            <a:ext cx="9206235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024647"/>
              </p:ext>
            </p:extLst>
          </p:nvPr>
        </p:nvGraphicFramePr>
        <p:xfrm>
          <a:off x="304800" y="1066800"/>
          <a:ext cx="8610600" cy="4843059"/>
        </p:xfrm>
        <a:graphic>
          <a:graphicData uri="http://schemas.openxmlformats.org/drawingml/2006/table">
            <a:tbl>
              <a:tblPr/>
              <a:tblGrid>
                <a:gridCol w="2860250"/>
                <a:gridCol w="3388150"/>
                <a:gridCol w="1143000"/>
                <a:gridCol w="1219200"/>
              </a:tblGrid>
              <a:tr h="283434">
                <a:tc gridSpan="4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2 этап – основной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</a:tr>
              <a:tr h="1019450"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Беседы, задания, игры, наблюдения, чтение художественной литературы, творческая деятельность.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Вызвать интерес, желание углубить знания о растениях огорода.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ct val="0"/>
                        </a:spcAft>
                        <a:buSzPts val="1000"/>
                        <a:buFont typeface="Symbol"/>
                        <a:buNone/>
                        <a:tabLst>
                          <a:tab pos="457200"/>
                        </a:tabLs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Формировать </a:t>
                      </a:r>
                      <a:r>
                        <a:rPr lang="ru-RU" sz="2000" b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у детей </a:t>
                      </a: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знания о росте и потребности растений. Воспитание уважения к  труду, бережного отношения к его результатам.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 vert="vert270" wrap="square"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Воспитатель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 vert="vert270" wrap="square"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01.02.23г.-22.04.23г</a:t>
                      </a: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1-я </a:t>
                      </a:r>
                      <a:r>
                        <a:rPr lang="ru-RU" sz="2000" b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неделя – 3-я неделя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962707"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Беседа «Огород на окне переносится на участок детского сада».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 descr="C:\Users\User\Downloads\1373662318_451 - копия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105400" y="4702804"/>
            <a:ext cx="2286000" cy="2155196"/>
          </a:xfrm>
          <a:prstGeom prst="rect">
            <a:avLst/>
          </a:prstGeom>
          <a:noFill/>
        </p:spPr>
      </p:pic>
      <p:pic>
        <p:nvPicPr>
          <p:cNvPr id="5" name="Picture 2" descr="C:\Users\User\Downloads\1373662318_451 - копия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276600" y="5205683"/>
            <a:ext cx="1752600" cy="1652317"/>
          </a:xfrm>
          <a:prstGeom prst="rect">
            <a:avLst/>
          </a:prstGeom>
          <a:noFill/>
        </p:spPr>
      </p:pic>
      <p:pic>
        <p:nvPicPr>
          <p:cNvPr id="6" name="Picture 2" descr="C:\Users\User\Downloads\1373662318_451 - копия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828800" y="5708562"/>
            <a:ext cx="1219200" cy="1149438"/>
          </a:xfrm>
          <a:prstGeom prst="rect">
            <a:avLst/>
          </a:prstGeom>
          <a:noFill/>
        </p:spPr>
      </p:pic>
      <p:pic>
        <p:nvPicPr>
          <p:cNvPr id="7" name="Picture 2" descr="C:\Users\User\Downloads\1373662318_451 - копия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315200" y="5257800"/>
            <a:ext cx="1697320" cy="1600200"/>
          </a:xfrm>
          <a:prstGeom prst="rect">
            <a:avLst/>
          </a:prstGeom>
          <a:noFill/>
        </p:spPr>
      </p:pic>
      <p:pic>
        <p:nvPicPr>
          <p:cNvPr id="8" name="Picture 2" descr="C:\Users\User\Downloads\1373662318_451 - копия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9600" y="5924081"/>
            <a:ext cx="990600" cy="933919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C:\Users\Public\Pictures\Sample Pictures\0003-005-Proekt-Puteshestvie-po-knigam-Gabdully-Tukaj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" y="0"/>
            <a:ext cx="9206235" cy="685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555031"/>
              </p:ext>
            </p:extLst>
          </p:nvPr>
        </p:nvGraphicFramePr>
        <p:xfrm>
          <a:off x="381000" y="457201"/>
          <a:ext cx="8458200" cy="5808289"/>
        </p:xfrm>
        <a:graphic>
          <a:graphicData uri="http://schemas.openxmlformats.org/drawingml/2006/table">
            <a:tbl>
              <a:tblPr/>
              <a:tblGrid>
                <a:gridCol w="2755970"/>
                <a:gridCol w="3568630"/>
                <a:gridCol w="1295400"/>
                <a:gridCol w="838200"/>
              </a:tblGrid>
              <a:tr h="301592">
                <a:tc gridSpan="4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3 этап – заключительный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</a:tr>
              <a:tr h="1768859"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Выставка «Наши овощи»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Рисование с натуры, зарисовки результатов наблюдений. Организация выставки творческих работ детей в группе. 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vert="vert270" wrap="square"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Воспитатель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4">
                  <a:txBody>
                    <a:bodyPr vert="vert270" wrap="square"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22-31.03.23г</a:t>
                      </a: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4-я неделя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099145"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Развлечение «Во саду ли в огороде..»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vert="vert270" wrap="square"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Дети, родители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</a:tr>
              <a:tr h="1371173"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Обработка и оформление материалов проекта в виде презентации.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vert="vert270" wrap="square"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Воспитатель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</a:tr>
              <a:tr h="592780"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Анализ результативности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vert="vert270" wrap="square"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Воспитатель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omic Sans MS" pitchFamily="66" charset="0"/>
                        <a:cs typeface="Times New Roman"/>
                      </a:endParaRPr>
                    </a:p>
                  </a:txBody>
                  <a:tcPr marL="76192" marR="76192" marT="19048" marB="19048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C:\Users\Public\Pictures\Sample Pictures\0003-005-Proekt-Puteshestvie-po-knigam-Gabdully-Tukaj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" y="0"/>
            <a:ext cx="9206235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457200"/>
            <a:ext cx="55467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 тут началось </a:t>
            </a:r>
          </a:p>
          <a:p>
            <a:pPr algn="ctr"/>
            <a:r>
              <a:rPr lang="ru-RU" sz="3600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все самое интересное…</a:t>
            </a:r>
            <a:endParaRPr lang="ru-RU" sz="3600" b="1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Анатолий\Downloads\20230214_1035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47800" y="1944677"/>
            <a:ext cx="2271712" cy="403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натолий\Downloads\20230214_1034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79999" y="1973580"/>
            <a:ext cx="2271712" cy="403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C:\Users\Public\Pictures\Sample Pictures\0003-005-Proekt-Puteshestvie-po-knigam-Gabdully-Tukaj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" y="0"/>
            <a:ext cx="9206235" cy="6858000"/>
          </a:xfrm>
          <a:prstGeom prst="rect">
            <a:avLst/>
          </a:prstGeom>
          <a:noFill/>
        </p:spPr>
      </p:pic>
      <p:pic>
        <p:nvPicPr>
          <p:cNvPr id="2052" name="Picture 4" descr="C:\Users\Анатолий\Downloads\20230214_1036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807" y="1143000"/>
            <a:ext cx="1942993" cy="3454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Анатолий\Downloads\20230214_1037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7757" y="2743200"/>
            <a:ext cx="1942993" cy="3454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Анатолий\Downloads\20230214_10373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4400" y="786163"/>
            <a:ext cx="1952625" cy="3471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Анатолий\Downloads\20230214_10381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58000" y="2708393"/>
            <a:ext cx="1962572" cy="348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C:\Users\Public\Pictures\Sample Pictures\0003-005-Proekt-Puteshestvie-po-knigam-Gabdully-Tukaj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" y="0"/>
            <a:ext cx="9206235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09404" y="381000"/>
            <a:ext cx="57262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У нашего огорода нашлись те,</a:t>
            </a:r>
          </a:p>
          <a:p>
            <a:pPr algn="ctr"/>
            <a:r>
              <a:rPr lang="ru-RU" sz="2800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кто присматривает за ним.</a:t>
            </a:r>
          </a:p>
        </p:txBody>
      </p:sp>
      <p:pic>
        <p:nvPicPr>
          <p:cNvPr id="7" name="Picture 6" descr="C:\Users\User\Downloads\1428715849_masha_i_medved10_uaweb.info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620081" y="4972430"/>
            <a:ext cx="838200" cy="834009"/>
          </a:xfrm>
          <a:prstGeom prst="rect">
            <a:avLst/>
          </a:prstGeom>
          <a:noFill/>
        </p:spPr>
      </p:pic>
      <p:pic>
        <p:nvPicPr>
          <p:cNvPr id="8" name="Picture 11" descr="C:\Users\User\Downloads\0_9e11e_412b52fc_XL.png"/>
          <p:cNvPicPr>
            <a:picLocks noChangeAspect="1" noChangeArrowheads="1"/>
          </p:cNvPicPr>
          <p:nvPr/>
        </p:nvPicPr>
        <p:blipFill>
          <a:blip r:embed="rId4"/>
          <a:srcRect l="22326" r="20199"/>
          <a:stretch>
            <a:fillRect/>
          </a:stretch>
        </p:blipFill>
        <p:spPr bwMode="auto">
          <a:xfrm>
            <a:off x="6096000" y="1874071"/>
            <a:ext cx="1634257" cy="1599307"/>
          </a:xfrm>
          <a:prstGeom prst="rect">
            <a:avLst/>
          </a:prstGeom>
          <a:noFill/>
        </p:spPr>
      </p:pic>
      <p:pic>
        <p:nvPicPr>
          <p:cNvPr id="3074" name="Picture 2" descr="C:\Users\Анатолий\Downloads\20230306_10064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7640" y="1737188"/>
            <a:ext cx="4904882" cy="2758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натолий\Downloads\20230306_10065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1600" y="3886200"/>
            <a:ext cx="3862151" cy="2172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C:\Users\Public\Pictures\Sample Pictures\0003-005-Proekt-Puteshestvie-po-knigam-Gabdully-Tukaj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" y="0"/>
            <a:ext cx="9206235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-1389458" y="533400"/>
            <a:ext cx="8055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					А пока наш огород рос</a:t>
            </a:r>
            <a:endParaRPr lang="ru-RU" sz="2800" b="1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098" name="Picture 2" descr="C:\Users\Анатолий\Downloads\20230228_1116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43000" y="1676400"/>
            <a:ext cx="2423995" cy="4309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натолий\Downloads\20230228_1117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9201" y="1591733"/>
            <a:ext cx="2514600" cy="447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28</Paragraphs>
  <Slides>12</Slides>
  <Notes>0</Notes>
  <TotalTime>979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baseType="lpstr" size="18">
      <vt:lpstr>Arial</vt:lpstr>
      <vt:lpstr>Calibri</vt:lpstr>
      <vt:lpstr>Comic Sans MS</vt:lpstr>
      <vt:lpstr>Times New Roman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User</dc:creator>
  <cp:lastModifiedBy>Анатолий</cp:lastModifiedBy>
  <cp:revision>103</cp:revision>
  <dcterms:created xsi:type="dcterms:W3CDTF">2016-04-16T19:46:32Z</dcterms:created>
  <dcterms:modified xsi:type="dcterms:W3CDTF">2023-04-22T21:19:43Z</dcterms:modified>
</cp:coreProperties>
</file>