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3" r:id="rId4"/>
    <p:sldId id="274" r:id="rId5"/>
    <p:sldId id="272" r:id="rId6"/>
    <p:sldId id="275" r:id="rId7"/>
    <p:sldId id="276" r:id="rId8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31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Панорамная фотография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Заголовок и подпис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54954" y="3657600"/>
            <a:ext cx="8825659" cy="23621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Цитата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14"/>
          </p:nvPr>
        </p:nvSpPr>
        <p:spPr bwMode="auto"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cap="sm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  <p:sp>
        <p:nvSpPr>
          <p:cNvPr id="10" name="TextBox 11"/>
          <p:cNvSpPr txBox="1"/>
          <p:nvPr/>
        </p:nvSpPr>
        <p:spPr bwMode="auto"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/>
              <a:t>“</a:t>
            </a:r>
            <a:endParaRPr/>
          </a:p>
        </p:txBody>
      </p:sp>
      <p:sp>
        <p:nvSpPr>
          <p:cNvPr id="11" name="TextBox 14"/>
          <p:cNvSpPr txBox="1"/>
          <p:nvPr/>
        </p:nvSpPr>
        <p:spPr bwMode="auto"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/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Карточка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Три колонк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4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5"/>
          </p:nvPr>
        </p:nvSpPr>
        <p:spPr bwMode="auto"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6"/>
          </p:nvPr>
        </p:nvSpPr>
        <p:spPr bwMode="auto">
          <a:xfrm>
            <a:off x="3873106" y="2667000"/>
            <a:ext cx="294679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3"/>
          </p:nvPr>
        </p:nvSpPr>
        <p:spPr bwMode="auto"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7"/>
          </p:nvPr>
        </p:nvSpPr>
        <p:spPr bwMode="auto"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cxnSp>
        <p:nvCxnSpPr>
          <p:cNvPr id="11" name="Straight Connector 16"/>
          <p:cNvCxnSpPr>
            <a:cxnSpLocks/>
          </p:cNvCxnSpPr>
          <p:nvPr/>
        </p:nvCxnSpPr>
        <p:spPr bwMode="auto"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7"/>
          <p:cNvCxnSpPr>
            <a:cxnSpLocks/>
          </p:cNvCxnSpPr>
          <p:nvPr/>
        </p:nvCxnSpPr>
        <p:spPr bwMode="auto"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Столбец с тремя рисункам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4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5"/>
          </p:nvPr>
        </p:nvSpPr>
        <p:spPr bwMode="auto"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18"/>
          </p:nvPr>
        </p:nvSpPr>
        <p:spPr bwMode="auto">
          <a:xfrm>
            <a:off x="652463" y="4827211"/>
            <a:ext cx="2940050" cy="6591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21"/>
          </p:nvPr>
        </p:nvSpPr>
        <p:spPr bwMode="auto"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 bwMode="auto">
          <a:xfrm>
            <a:off x="3888022" y="4827210"/>
            <a:ext cx="2934406" cy="6591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 bwMode="auto"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22"/>
          </p:nvPr>
        </p:nvSpPr>
        <p:spPr bwMode="auto"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0"/>
          </p:nvPr>
        </p:nvSpPr>
        <p:spPr bwMode="auto">
          <a:xfrm>
            <a:off x="7124575" y="4827208"/>
            <a:ext cx="2935997" cy="6591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cxnSp>
        <p:nvCxnSpPr>
          <p:cNvPr id="14" name="Straight Connector 18"/>
          <p:cNvCxnSpPr>
            <a:cxnSpLocks/>
          </p:cNvCxnSpPr>
          <p:nvPr/>
        </p:nvCxnSpPr>
        <p:spPr bwMode="auto"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9"/>
          <p:cNvCxnSpPr>
            <a:cxnSpLocks/>
          </p:cNvCxnSpPr>
          <p:nvPr/>
        </p:nvCxnSpPr>
        <p:spPr bwMode="auto"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 anchor="t" anchorCtr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652463" y="887414"/>
            <a:ext cx="7423149" cy="5368924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54953" y="3129280"/>
            <a:ext cx="3401062" cy="28955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19"/>
          <a:srcRect l="3613"/>
          <a:stretch/>
        </p:blipFill>
        <p:spPr bwMode="auto"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5" name="Picture 6"/>
          <p:cNvPicPr>
            <a:picLocks noChangeAspect="1"/>
          </p:cNvPicPr>
          <p:nvPr/>
        </p:nvPicPr>
        <p:blipFill>
          <a:blip r:embed="rId20"/>
          <a:srcRect l="35640"/>
          <a:stretch/>
        </p:blipFill>
        <p:spPr bwMode="auto">
          <a:xfrm>
            <a:off x="0" y="2892346"/>
            <a:ext cx="1522412" cy="2365453"/>
          </a:xfrm>
          <a:prstGeom prst="rect">
            <a:avLst/>
          </a:prstGeom>
        </p:spPr>
      </p:pic>
      <p:sp>
        <p:nvSpPr>
          <p:cNvPr id="6" name="Oval 15"/>
          <p:cNvSpPr/>
          <p:nvPr/>
        </p:nvSpPr>
        <p:spPr bwMode="auto"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</a:gsLst>
            <a:path path="circle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Picture 8"/>
          <p:cNvPicPr>
            <a:picLocks noChangeAspect="1"/>
          </p:cNvPicPr>
          <p:nvPr/>
        </p:nvPicPr>
        <p:blipFill>
          <a:blip r:embed="rId21"/>
          <a:srcRect t="28813"/>
          <a:stretch/>
        </p:blipFill>
        <p:spPr bwMode="auto"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22"/>
          <a:srcRect b="23319"/>
          <a:stretch/>
        </p:blipFill>
        <p:spPr bwMode="auto">
          <a:xfrm>
            <a:off x="8605878" y="6096000"/>
            <a:ext cx="993733" cy="762000"/>
          </a:xfrm>
          <a:prstGeom prst="rect">
            <a:avLst/>
          </a:prstGeom>
        </p:spPr>
      </p:pic>
      <p:sp>
        <p:nvSpPr>
          <p:cNvPr id="9" name="Rectangle 13"/>
          <p:cNvSpPr/>
          <p:nvPr/>
        </p:nvSpPr>
        <p:spPr bwMode="auto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 bwMode="auto">
          <a:xfrm rot="5400000">
            <a:off x="10155639" y="1790700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0161A4FB-D606-4007-B5C4-1EDB7FF66B55}" type="datetimeFigureOut">
              <a:rPr lang="ru-RU"/>
              <a:t>14.12.2021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39" y="295728"/>
            <a:ext cx="83819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7E67B3F-ECB9-42B8-8260-6EF1850BA394}" type="slidenum">
              <a:rPr lang="ru-RU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>
        <a:spcBef>
          <a:spcPts val="0"/>
        </a:spcBef>
        <a:buNone/>
        <a:defRPr sz="4200" b="0" i="0">
          <a:solidFill>
            <a:schemeClr val="tx2"/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342900" indent="-3429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2000" b="0" i="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800" b="0" i="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600" b="0" i="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yandex.ru/images/search?p=2&amp;source=wiz&amp;text=%D0%BA%D0%B0%D0%BA+%D1%81%D1%83%D1%88%D0%B0%D1%82+%D1%87%D0%B0%D0%B9+%D1%84%D0%BE%D1%82%D0%BE&amp;pos=64&amp;rpt=simage&amp;img_url=https://upload.wikimedia.org/wikipedia/commons/7/7f/Sorting_tea.jpg&amp;lr=6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yandex.ru/images/search?p=4&amp;source=wiz&amp;text=%D0%BA%D0%B0%D0%BA+%D1%81%D1%83%D1%88%D0%B0%D1%82+%D1%87%D0%B0%D0%B9+%D1%84%D0%BE%D1%82%D0%BE&amp;pos=149&amp;rpt=simage&amp;img_url=https://i.ytimg.com/vi/OyTE1l4R3y8/maxresdefault.jpg&amp;lr=65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380242" y="92767"/>
            <a:ext cx="8825658" cy="5652024"/>
          </a:xfrm>
        </p:spPr>
        <p:txBody>
          <a:bodyPr/>
          <a:lstStyle/>
          <a:p>
            <a:pPr algn="ctr">
              <a:defRPr/>
            </a:pPr>
            <a:r>
              <a:rPr lang="ru-RU" sz="2000" dirty="0"/>
              <a:t>Муниципальное автономное дошкольное образовательное учреждение города Новосибирска «Детский сад № 500»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smtClean="0"/>
              <a:t>День чая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Воспитатели: </a:t>
            </a:r>
            <a:br>
              <a:rPr lang="ru-RU" sz="3200" dirty="0" smtClean="0"/>
            </a:br>
            <a:r>
              <a:rPr lang="ru-RU" sz="3200" b="1" dirty="0" err="1" smtClean="0"/>
              <a:t>Коздрина</a:t>
            </a:r>
            <a:r>
              <a:rPr lang="ru-RU" sz="3200" b="1" dirty="0" smtClean="0"/>
              <a:t> </a:t>
            </a:r>
            <a:r>
              <a:rPr lang="ru-RU" sz="3200" b="1" dirty="0"/>
              <a:t>Оксана Игоревна</a:t>
            </a:r>
            <a:r>
              <a:rPr lang="ru-RU" sz="3200" b="1" dirty="0" smtClean="0"/>
              <a:t>, </a:t>
            </a:r>
            <a:br>
              <a:rPr lang="ru-RU" sz="3200" b="1" dirty="0" smtClean="0"/>
            </a:br>
            <a:r>
              <a:rPr lang="ru-RU" sz="3200" b="1" dirty="0" err="1" smtClean="0"/>
              <a:t>Газиева</a:t>
            </a:r>
            <a:r>
              <a:rPr lang="ru-RU" sz="3200" b="1" dirty="0" smtClean="0"/>
              <a:t> Юлия Валерьевна</a:t>
            </a:r>
            <a:r>
              <a:rPr lang="ru-RU" sz="3200" b="1" dirty="0"/>
              <a:t/>
            </a:r>
            <a:br>
              <a:rPr lang="ru-RU" sz="3200" b="1" dirty="0"/>
            </a:br>
            <a:endParaRPr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80242" y="6258339"/>
            <a:ext cx="8825658" cy="228600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7affd69ed7ddc696fa2eee09705d5fb0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332656"/>
            <a:ext cx="11015160" cy="631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4294967295"/>
          </p:nvPr>
        </p:nvSpPr>
        <p:spPr bwMode="auto">
          <a:xfrm>
            <a:off x="1765344" y="3602501"/>
            <a:ext cx="10419008" cy="224139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  <a:defRPr/>
            </a:pPr>
            <a:endParaRPr dirty="0"/>
          </a:p>
          <a:p>
            <a:pPr algn="just">
              <a:lnSpc>
                <a:spcPct val="150000"/>
              </a:lnSpc>
              <a:defRPr/>
            </a:pPr>
            <a:endParaRPr lang="ru-RU" b="1" dirty="0"/>
          </a:p>
        </p:txBody>
      </p:sp>
      <p:pic>
        <p:nvPicPr>
          <p:cNvPr id="2050" name="Picture 2" descr="https://im0-tub-ru.yandex.net/i?id=8ec74cae643db21b4cbd2bd22f71a35e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188640"/>
            <a:ext cx="10617696" cy="650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6071" y="5210736"/>
            <a:ext cx="8946541" cy="4195481"/>
          </a:xfrm>
        </p:spPr>
        <p:txBody>
          <a:bodyPr/>
          <a:lstStyle/>
          <a:p>
            <a:pPr marL="0" indent="0">
              <a:buNone/>
            </a:pPr>
            <a:endParaRPr lang="ru-RU" dirty="0">
              <a:hlinkClick r:id="rId2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avatars.mds.yandex.net/get-zen_doc/1533968/pub_5c979981a354b200b305d845_5c979dedd3cfcc00b5c321b0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452718"/>
            <a:ext cx="10850489" cy="6072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029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-4284711" y="2935159"/>
            <a:ext cx="33699744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  </a:t>
            </a:r>
            <a:r>
              <a:rPr kumimoji="0" lang="ru-RU" altLang="ru-RU" sz="19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                          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7</a:t>
            </a: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94×794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Picture 2" descr="Заготовка иван-чая в домашних условиях: как собирать, ферментировать и суши..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8" y="260648"/>
            <a:ext cx="928903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85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1020x0_jckiclzdxzkfmuvn_jpg_f3cd.jpg (1020×68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" y="381000"/>
            <a:ext cx="97155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435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400" y="404664"/>
            <a:ext cx="9404723" cy="1400530"/>
          </a:xfrm>
        </p:spPr>
        <p:txBody>
          <a:bodyPr/>
          <a:lstStyle/>
          <a:p>
            <a:r>
              <a:rPr lang="ru-RU" dirty="0" smtClean="0"/>
              <a:t>               Приятного чаепития!!!</a:t>
            </a:r>
            <a:endParaRPr lang="ru-RU" dirty="0"/>
          </a:p>
        </p:txBody>
      </p:sp>
      <p:pic>
        <p:nvPicPr>
          <p:cNvPr id="6146" name="Picture 2" descr="inx960x640.jpg (960×639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80" y="1196752"/>
            <a:ext cx="878497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8777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Arial"/>
        <a:cs typeface="Arial"/>
      </a:majorFont>
      <a:minorFont>
        <a:latin typeface="Century Gothic"/>
        <a:ea typeface="Arial"/>
        <a:cs typeface="Arial"/>
      </a:minorFont>
    </a:fontScheme>
    <a:fmtScheme name="Ион">
      <a:fillStyleLst>
        <a:solidFill>
          <a:schemeClr val="phClr"/>
        </a:solidFill>
        <a:gradFill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/>
        </a:gradFill>
        <a:blipFill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123</TotalTime>
  <Words>18</Words>
  <Application>Microsoft Office PowerPoint</Application>
  <DocSecurity>0</DocSecurity>
  <PresentationFormat>Широкоэкранный</PresentationFormat>
  <Paragraphs>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Ион</vt:lpstr>
      <vt:lpstr>Муниципальное автономное дошкольное образовательное учреждение города Новосибирска «Детский сад № 500»   День чая   Воспитатели:  Коздрина Оксана Игоревна,  Газиева Юлия Валерьевна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Приятного чаепития!!!</vt:lpstr>
    </vt:vector>
  </TitlesOfParts>
  <Manager/>
  <Company>diakov.net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RePack by Diakov</dc:creator>
  <cp:keywords/>
  <dc:description/>
  <cp:lastModifiedBy>RePack by Diakov</cp:lastModifiedBy>
  <cp:revision>103</cp:revision>
  <dcterms:created xsi:type="dcterms:W3CDTF">2021-03-08T08:43:30Z</dcterms:created>
  <dcterms:modified xsi:type="dcterms:W3CDTF">2021-12-13T22:38:25Z</dcterms:modified>
  <cp:category/>
  <dc:identifier/>
  <cp:contentStatus/>
  <dc:language/>
  <cp:version/>
</cp:coreProperties>
</file>