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75" r:id="rId5"/>
    <p:sldId id="297" r:id="rId6"/>
    <p:sldId id="284" r:id="rId7"/>
    <p:sldId id="274" r:id="rId8"/>
    <p:sldId id="276" r:id="rId9"/>
    <p:sldId id="279" r:id="rId10"/>
    <p:sldId id="287" r:id="rId11"/>
    <p:sldId id="288" r:id="rId12"/>
    <p:sldId id="290" r:id="rId13"/>
    <p:sldId id="292" r:id="rId14"/>
    <p:sldId id="294" r:id="rId15"/>
    <p:sldId id="295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60"/>
  </p:normalViewPr>
  <p:slideViewPr>
    <p:cSldViewPr>
      <p:cViewPr varScale="1">
        <p:scale>
          <a:sx n="81" d="100"/>
          <a:sy n="81" d="100"/>
        </p:scale>
        <p:origin x="1140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22CE9-7869-4BDE-BDD4-8C00D0AEE8CE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2D28C-F036-4CD2-9355-9F7FD61C7B7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E605B-B7E5-44EB-8303-D81E3E4AB46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587D583-F438-44D1-9E90-F46AC6EE0D0A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46.jpeg"/><Relationship Id="rId7" Type="http://schemas.openxmlformats.org/officeDocument/2006/relationships/image" Target="../media/image45.jpeg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6.jpe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0" Type="http://schemas.openxmlformats.org/officeDocument/2006/relationships/notesSlide" Target="../notesSlides/notesSlide12.xml"/><Relationship Id="rId1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360" y="1657350"/>
            <a:ext cx="8075295" cy="1973580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РЕСПУБЛИКИ САХА (ЯКУТИЯ)</a:t>
            </a:r>
            <a:b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ПРОФЕССИОНАЛЬНОЕ</a:t>
            </a:r>
            <a:b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 УЧРЕЖДЕНИЕ РЕСПУБЛИКИ САХА (ЯКУТИЯ)</a:t>
            </a:r>
            <a:b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«РЕГИОНАЛЬНЫЙ ТЕХНИЧЕСКИЙ КОЛЛЕДЖ В Г. МИРНОМ»</a:t>
            </a:r>
            <a:b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«Формирование творческого воображения старших дошкольников в процессе конструктивной деятельности»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010496"/>
            <a:ext cx="5544616" cy="150777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21268"/>
            <a:ext cx="2089248" cy="1251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964" y="3818916"/>
            <a:ext cx="1540292" cy="7290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85" y="3664436"/>
            <a:ext cx="1584294" cy="12768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690" y="4789438"/>
            <a:ext cx="1433745" cy="9749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364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практического использования с учётом возраста детей:</a:t>
            </a:r>
            <a:endParaRPr lang="ru-RU" sz="1600" b="1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малышами 3–4 лет используются </a:t>
            </a:r>
            <a:r>
              <a:rPr lang="ru-RU" sz="1600" dirty="0" err="1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-наборы с крупными элементами и простыми соединениями деталей.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4–5 лет конструирование усложняется, используются элементы среднего размера, применяются более сложные варианты соединения деталей. В средней группе используются цветные фото и картинки с изображениями моделей, по которым дети должны выполнить постройку. Созидательная деятельность осуществляется по теме, образцу, замыслу и простейшим условиям.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6–7 лет для технического творчества предлагаются разнообразные виды </a:t>
            </a:r>
            <a:r>
              <a:rPr lang="ru-RU" sz="1600" dirty="0" err="1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-конструкторов, от крупных с простыми соединениями элементов до самых миниатюрных со сложной техникой исполнения. В работе со старшими дошкольниками можно использовать задания в виде графических схем, усложнённые модели будущих построек, работу по замыслу, условиям, разнообразные тематические задания.</a:t>
            </a:r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293208"/>
            <a:ext cx="9144000" cy="3539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 </a:t>
            </a:r>
            <a:r>
              <a:rPr lang="ru-RU" sz="1600" b="1" dirty="0" err="1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b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-методики в детском саду:</a:t>
            </a:r>
            <a:endParaRPr lang="ru-RU" sz="1600" b="1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Плановые занятия (10–15 минут в младшей группе, 20 минут в средней, 25–30 минут в старшей и подготовительной).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педагога в паре с ребёнком или с подгруппой детей (1 раз в неделю не более 40 минут):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ребёнка к конкурсу;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одарёнными или отстающими детьми.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Долгосрочные и краткосрочные проекты, участниками которых могут являться: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 родители.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Повседневное самостоятельное конструирование, строительная игра в свободное от плановых занятий время.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Фестивали, конкурсы, викторины.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Кружковая работа, которая проводится педагогами детского дошкольного учреждения.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920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 на занятиях по конструированию из блочного конструктора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u="sng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u="sng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обучения используются такие педагогические приёмы</a:t>
            </a:r>
            <a:r>
              <a:rPr lang="ru-RU" sz="1600" u="sng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u="sng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Вступительная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помощью которой педагог привлекает внимание к теме занятия. Например, в начале занятия в подготовительной группе педагог рассказывает увлекательную сказку о доброй птичке, с которой никто не хотел дружить из-за её большого клюва. </a:t>
            </a:r>
            <a:endParaRPr lang="ru-RU" sz="1600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заинтересует, активизирует мышление и вовлечёт детей в активную конструктивную деятельность. </a:t>
            </a:r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-конструирование переходит в игровую деятельность: дети используют построенные ими модели железнодорожных станций, кораблей, машин и т. д. в ролевых играх, а также играх-театрализациях, когда ребята сначала строят декорации, создают сказочных персонажей из конструктора</a:t>
            </a:r>
            <a:endParaRPr lang="ru-RU" sz="1600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игра.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упражнений, направленных на усвоение сенсорных и пространственных понятий с помощью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-технологии: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деталь, как у меня»;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 с закрытыми глазами»;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такую же постройку, как на карточке»;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по цвету»;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фигурку по памяти» (из 4–6 деталей).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по образцу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сопровождаемое показом и пояснениями педагога.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с использованием технологических карт и инструкций.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конструирование по замыслу или по нарисованной модели.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занятия практикуются в работе со старшими дошкольниками, которые уже освоили основные приёмы, и им можно предложить работу по картинкам, фотографиям с изображением объекта на любимую тему.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216" y="3556763"/>
            <a:ext cx="1512168" cy="11316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987" y="6082955"/>
            <a:ext cx="1274106" cy="847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155190"/>
            <a:ext cx="624330" cy="7028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817" y="3789040"/>
            <a:ext cx="944135" cy="13617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052" y="6155190"/>
            <a:ext cx="1015301" cy="7568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0147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конструирования, актуальные для дошколят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обучения дошкольников конструированию:</a:t>
            </a:r>
            <a:endParaRPr lang="ru-RU" sz="20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образцу;</a:t>
            </a:r>
            <a:endParaRPr lang="ru-RU" sz="20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модели;</a:t>
            </a:r>
            <a:endParaRPr lang="ru-RU" sz="20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условиям;</a:t>
            </a:r>
            <a:endParaRPr lang="ru-RU" sz="20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карточкам-схемам;</a:t>
            </a:r>
            <a:endParaRPr lang="ru-RU" sz="20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свободному замыслу;</a:t>
            </a:r>
            <a:endParaRPr lang="ru-RU" sz="20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конструирование.</a:t>
            </a:r>
            <a:endParaRPr lang="ru-RU" sz="20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736315"/>
            <a:ext cx="1008112" cy="1228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27" y="2793167"/>
            <a:ext cx="1346410" cy="8976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62511"/>
            <a:ext cx="2153940" cy="15222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722" y="699116"/>
            <a:ext cx="2021210" cy="13703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81523"/>
            <a:ext cx="2304256" cy="2302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696" y="3988251"/>
            <a:ext cx="2418871" cy="241887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574" y="3037317"/>
            <a:ext cx="1152128" cy="11510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54520"/>
            <a:ext cx="2228025" cy="22259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1160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занятия по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-конструированию</a:t>
            </a: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Ознакомительное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педагог проводит теоретическое знакомство дошкольников с новыми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-деталями и приёмами конструирования в зависимости от комплектации набора (в младшей и средней группах — набор «Дупло», со старшего дошкольного возраста — набор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Дакта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по схеме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изучение основ моделирования по схематическому пошаговому алгоритму.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по памяти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помогает закрепить и усовершенствовать полученные базовые умения и навыки, предоставляет возможность тренировать зрительную память.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конструирование по определённой тематике, стимулирующее развитие творческого воображения. Примеры тем: «Многоэтажный дом», «Пожарная машина», «Мостик через речку», «Мебель для куклы», «Крыши и навесы», «Человек», «Кораблик», «Волшебные рыбки»,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-мозаика».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в рамках темы проекта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коллективная свободная творческая деятельность поискового характера. Каждый ребёнок участвует в планировании будущей постройки, отвечает за свой участок выполняемой работы (мостик, светофор, машинка и т. д.), имеет возможность высказывать своё мнение о содержании и целях данного проекта. </a:t>
            </a: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позволяет педагогу после изучения сложной темы провести мониторинг знаний и умений воспитанников и выявить детей, которые нуждаются в индивидуальной помощи.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соревнование, которое проводится в игровой форме. Дети по жребию или по желанию разбиваются на 3 команды, выбирают главного конструктора или архитектора и приступают к творчеству. Темами конкурсного занятия могут стать: «В гостях у сказки», «Город будущего» и т. д.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решает несколько разноплановых учебных задач, например, «Мир сказок», «Раз, два, три или строим цифры», «Геометрическое домино», «Домашние животные», «Подводный мир», «Городской транспорт».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обобщает результаты определённого учебного периода (полугодие, год), чаще всего проходит в виде презентации творческих работ.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66"/>
          <a:stretch>
            <a:fillRect/>
          </a:stretch>
        </p:blipFill>
        <p:spPr>
          <a:xfrm>
            <a:off x="4716016" y="6165304"/>
            <a:ext cx="1368329" cy="692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можно сделать вывод: Конструктор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не только интересно, но и полезно!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дети предпочитают общению со сверстниками и любимой игрушкой компьютерные игры, которые негативно действуют на психику и развитие дошкольника. Как уберечь ребенка от компьютера? Игра с конструктором – с одной стороны увлеченное занятие, с другой – всестороннее развитие ребенка.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531965"/>
            <a:ext cx="2118681" cy="21186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4290774"/>
            <a:ext cx="5683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внимание!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6129728" cy="122413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продолжать повышать компетентность педагогов, позволяющую им осуществлять развитие творческих способностей дошкольников, по средствам конструирования.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дать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- «воображение», «творчество», «творческие способности»;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специфику взаимодействия педагогов и детей в процессе развития творчества;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выделить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задачи по развитию творческих способностей,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видами конструирования.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2" t="-799" b="3803"/>
          <a:stretch>
            <a:fillRect/>
          </a:stretch>
        </p:blipFill>
        <p:spPr>
          <a:xfrm>
            <a:off x="2843808" y="4509120"/>
            <a:ext cx="1734548" cy="183658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42220"/>
            <a:ext cx="2021210" cy="13703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847" y="1196752"/>
            <a:ext cx="936104" cy="9361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742220"/>
            <a:ext cx="2078301" cy="1370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572643"/>
            <a:ext cx="8748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MuseoSansCyrl"/>
            </a:endParaRPr>
          </a:p>
          <a:p>
            <a:endParaRPr lang="ru-RU" dirty="0" smtClean="0">
              <a:solidFill>
                <a:srgbClr val="000000"/>
              </a:solidFill>
              <a:latin typeface="MuseoSansCyrl"/>
            </a:endParaRPr>
          </a:p>
          <a:p>
            <a:endParaRPr lang="ru-RU" dirty="0">
              <a:solidFill>
                <a:srgbClr val="000000"/>
              </a:solidFill>
              <a:latin typeface="MuseoSansCyrl"/>
            </a:endParaRPr>
          </a:p>
          <a:p>
            <a:endParaRPr lang="ru-RU" dirty="0" smtClean="0">
              <a:solidFill>
                <a:srgbClr val="000000"/>
              </a:solidFill>
              <a:latin typeface="MuseoSansCyrl"/>
            </a:endParaRPr>
          </a:p>
          <a:p>
            <a:endParaRPr lang="ru-RU" dirty="0">
              <a:solidFill>
                <a:srgbClr val="000000"/>
              </a:solidFill>
              <a:latin typeface="MuseoSansCyr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33" y="265311"/>
            <a:ext cx="8100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Воображение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форма активности, выражающаяся в изменении,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перекомбинировании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элементов опыта и позволяющая использовать его гибко и точно. Воображение есть элемент символической функции и складывается вместе с речью в совместных действиях ребенка и взрослого по механизму социального наследования. Важнейший момент воображения - создание (видение) целостного образа раньше его частей. Конструирование - важнейший вид деятельности детей дошкольного возраста, связанный с моделированием как реально существующих, так и придуманных детьми объектов.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669981"/>
            <a:ext cx="1584176" cy="1188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402844"/>
            <a:ext cx="1584176" cy="11881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38" y="5589240"/>
            <a:ext cx="1639390" cy="11338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2564904"/>
            <a:ext cx="8964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конструирования ребенок овладевает навыками моделирования пространства, знакомится с отношениями, существующими между находящимися в нем предметами, учится преобразовывать предметные отношения различными способами 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надстраиванием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пристраиванием, комбинированием, конструированием по заданию взрослого, по собственному замыслу.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раннем возрасте у нормально развивающихся детей конструирование тесно связано с сюжетной игрой. Поэтому в детскую конструктивную деятельность из строительных материалов включаются разнообразные мелкие игрушки, изображающие людей, животных, растения, транспорт. Педагоги дошкольных учреждений создают развивающую систему обучения детей от подражательной деятельности к самостоятельной, творческой.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272" y="33380"/>
            <a:ext cx="73448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«творчество» происходит от слова «творить».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Творить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создавать нечто такое, что не встречалось в прошлом опыте индивидуальном или общественном. 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– это исследование.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предполагает новое видение, новый подход, новое решение, т.е. готовность к отказу от привычных стереотипов восприятия, мышления и поведения.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Человеческая индивидуальность всегда неповторима, а следовательно, само её появление есть уже появление чего – то нового.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проявления ребёнка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те его проявления, в которых ему удалось реализовать свою уникальную индивидуальность.</a:t>
            </a:r>
            <a:endParaRPr lang="ru-RU" sz="20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152442"/>
            <a:ext cx="3456384" cy="22952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179445"/>
            <a:ext cx="3024336" cy="22682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730830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Конструктивная деятельность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это, в первую очередь, самое мощное средство умственного развития ребенка. В процессе конструирования моделируются отношения между структурными, функциональными и пространственными характеристиками конструированного объекта, с его видимыми и скрытыми свойствами. Дети конструируют разные конструкции, модели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строительного материала и деталей конструкторов; создают поделки из бумаги, картона и бросового материала; конструируют художественные композиции из бумаги, картона и бросового материала. В художественном конструировании, помимо умственного развития ребенка, осуществляется развитие его художественных способностей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правильно организованной деятельности дети приобретают: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конструктивно-технические умения: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сооружать отдельные предметы из строительного материала — здания, мосты и т.д.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из бумаги различные поделки — елочные игрушки, кораблики и т.д.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обобщенные умения: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 рассматривать предметы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их между собой и расчленять на части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видеть в них общее и различное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основные конструктивные части, от которых зависит расположение других частей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умозаключения и обобщения.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653" y="5085183"/>
            <a:ext cx="2411348" cy="1808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559" y="0"/>
            <a:ext cx="2204442" cy="16533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766" y="1653332"/>
            <a:ext cx="1873683" cy="1406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766" y="3059668"/>
            <a:ext cx="1892234" cy="11954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255145"/>
            <a:ext cx="971600" cy="7757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9000999" cy="181376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Конструктивная деятельность способствует практическому познанию свойств геометрических тел и пространственных отношений: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892480" cy="52489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обогащается новыми терминами, понятиями 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(брусок, куб, пирамида и др.)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в других видах деятельности употребляются редко;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упражняются в правильном употреблении понятий. 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(Высокий — низкий, длинный — короткий, широкий — узкий, большой — маленький)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точном словесном указании направления. 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(Над — под, вправо — влево, вниз — вверх, сзади — спереди, ближе)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Конструктивная деятельность является также средством нравственного воспитания дошкольников. В процессе этой деятельности формируются важные качества личности: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трудолюбие,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самостоятельность,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инициатива,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упорство при достижении цели,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организованность.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535306"/>
            <a:ext cx="1728192" cy="13162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212" y="5803250"/>
            <a:ext cx="945964" cy="1054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959823"/>
            <a:ext cx="1224136" cy="8071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372" y="5424290"/>
            <a:ext cx="1763592" cy="1322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540" y="3320572"/>
            <a:ext cx="6347713" cy="1332564"/>
          </a:xfrm>
        </p:spPr>
        <p:txBody>
          <a:bodyPr>
            <a:normAutofit fontScale="90000"/>
          </a:bodyPr>
          <a:lstStyle/>
          <a:p>
            <a:br>
              <a:rPr lang="ru-RU" dirty="0" smtClean="0"/>
            </a:br>
            <a:br>
              <a:rPr lang="ru-RU" dirty="0"/>
            </a:b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32856"/>
            <a:ext cx="9036496" cy="34067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различных поделок и игрушек.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 маме, бабушке, сестре, или сверстнику воспитывает заботливое и внимательное отношение к родным. Желание сделать им что-то приятное. Именно это желание часто заставляет ребенка трудиться с особым усердием и старанием, что делает его деятельность еще более полнокровной и приносит ему большое удовлетворение.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40" y="3705595"/>
            <a:ext cx="1784795" cy="1338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1"/>
          <a:stretch>
            <a:fillRect/>
          </a:stretch>
        </p:blipFill>
        <p:spPr>
          <a:xfrm>
            <a:off x="5637178" y="3654571"/>
            <a:ext cx="1896894" cy="13183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682" y="3689812"/>
            <a:ext cx="1524507" cy="129934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8532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конструктивная деятельность детей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(коллективные постройки, поделки)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играет большую роль в воспитании первоначальных навыков работы в коллективе: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 договориться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(распределить обязанности, отобрать материал, необходимый для выполнения постройки или поделки, спланировать процесс их изготовления и т. д.)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дружно, не мешая друг другу.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71" y="5220336"/>
            <a:ext cx="1090515" cy="14540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159" y="5220336"/>
            <a:ext cx="1090515" cy="14540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обучения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-конструированию в детском саду, конкретные задачи и приёмы</a:t>
            </a:r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19637"/>
            <a:ext cx="8964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2000" b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-технология — пример интеграции всех образовательных областей как в организованной образовательной деятельности, так и в самостоятельной деятельности детей. Приведём пример пересечения образовательных и воспитательных направлений в процессе детского конструирования</a:t>
            </a:r>
            <a:r>
              <a:rPr lang="ru-RU" sz="2000" b="1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 smtClean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математических способностей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отбирает, отсчитывает необходимые по размеру, цвету, конфигурации детали.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речевых и коммуникационных навыков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ребёнок пополняет словарь новыми словами, в процессе конструирования общается со взрослыми, задаёт конкретные вопросы о различных предметах, уточняет их свойства.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оказывает благотворное воздействие на развитие ребёнка в целом (развивается мелкая моторика, память, внимание, логическое и пространственное мышление, творческие способности и т. д.).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 работа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совместная игра с другими детьми и со взрослыми помогает малышу стать более организованным, дисциплинированным, целеустремлённым, эмоционально стабильным и работоспособным, таким образом, играет позитивную роль в процессе подготовки ребёнка к школе.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480" y="-63007"/>
            <a:ext cx="950202" cy="11877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-методики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 (2–4 года):</a:t>
            </a:r>
            <a:endParaRPr lang="ru-RU" sz="1600" b="1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и правильно называть детали </a:t>
            </a:r>
            <a:r>
              <a:rPr lang="ru-RU" sz="1600" dirty="0" err="1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-конструктора </a:t>
            </a: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(кирпичик</a:t>
            </a:r>
            <a:r>
              <a:rPr lang="ru-RU" sz="1600" dirty="0" smtClean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мостик, основа машины, полукруг, овал и т. д.);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с элементарными умственными операциями анализа построек по таким параметрам: форма, величина, цвет деталей, учить сравнивать предметы;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простейшую конструкцию по образцу и оговорённым условиям, например, забор для фермы, гараж для машинки;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пополнять словарь новыми словосочетаниями: длинная (короткая), широкая (узкая) дорожка синего цвета;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и зрительную координацию в процессе крепления деталей конструктора.</a:t>
            </a:r>
            <a:endParaRPr lang="ru-RU" sz="1600" b="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718" y="5170516"/>
            <a:ext cx="1921396" cy="17228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857" y="5049092"/>
            <a:ext cx="1313508" cy="1845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03" y="5337245"/>
            <a:ext cx="1993778" cy="12693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924944"/>
            <a:ext cx="93245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возраст (4–5 лет):</a:t>
            </a:r>
            <a:endParaRPr lang="ru-RU" sz="1600" b="1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знания о симметрии, пропорциях, понятии части и целого;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конструированию с использованием </a:t>
            </a:r>
            <a:r>
              <a:rPr lang="ru-RU" sz="1600" dirty="0" err="1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-карточек;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запоминать и свободно использовать в речи названия </a:t>
            </a:r>
            <a:r>
              <a:rPr lang="ru-RU" sz="1600" dirty="0" err="1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-деталей.</a:t>
            </a: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подготовительная группы: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детское техническое творчество;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моделированию по чертежу и собственному замыслу;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самостоятельно решать технические задачи;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основами компьютерного моделирования.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1B1C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846784"/>
            <a:ext cx="1161470" cy="13453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723" y="5143124"/>
            <a:ext cx="1115963" cy="15012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891" y="3811711"/>
            <a:ext cx="1233314" cy="13883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13083</Words>
  <Application>WPS Presentation</Application>
  <PresentationFormat>Экран (4:3)</PresentationFormat>
  <Paragraphs>176</Paragraphs>
  <Slides>14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SimSun</vt:lpstr>
      <vt:lpstr>Wingdings</vt:lpstr>
      <vt:lpstr>Wingdings 3</vt:lpstr>
      <vt:lpstr>Arial</vt:lpstr>
      <vt:lpstr>Times New Roman</vt:lpstr>
      <vt:lpstr>MuseoSansCyrl</vt:lpstr>
      <vt:lpstr>Calibri</vt:lpstr>
      <vt:lpstr>Trebuchet MS</vt:lpstr>
      <vt:lpstr>Microsoft YaHei</vt:lpstr>
      <vt:lpstr>Arial Unicode MS</vt:lpstr>
      <vt:lpstr>Segoe Print</vt:lpstr>
      <vt:lpstr>Грань</vt:lpstr>
      <vt:lpstr>    Доклад «Развитие воображения и творческих способностей детей по средствам конструирования».</vt:lpstr>
      <vt:lpstr>Цель: продолжать повышать компетентность педагогов, позволяющую им осуществлять развитие творческих способностей дошкольников, по средствам конструирования.  Задачи:  - дать понятие - «воображение», «творчество», «творческие способности»;  - определить специфику взаимодействия педагогов и детей в процессе развития творчества;  - выделить условия, задачи по развитию творческих способностей,  - познакомить с видами конструирования. </vt:lpstr>
      <vt:lpstr>PowerPoint 演示文稿</vt:lpstr>
      <vt:lpstr>PowerPoint 演示文稿</vt:lpstr>
      <vt:lpstr>PowerPoint 演示文稿</vt:lpstr>
      <vt:lpstr>Конструктивная деятельность способствует практическому познанию свойств геометрических тел и пространственных отношений: </vt:lpstr>
      <vt:lpstr>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yeliz</cp:lastModifiedBy>
  <cp:revision>85</cp:revision>
  <cp:lastPrinted>2018-11-18T14:34:00Z</cp:lastPrinted>
  <dcterms:created xsi:type="dcterms:W3CDTF">2018-11-18T13:09:00Z</dcterms:created>
  <dcterms:modified xsi:type="dcterms:W3CDTF">2023-04-23T04:12:27Z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3481760DB7FC46D19FECB72FECAB4E71</vt:lpwstr>
  </property>
  <property fmtid="{D5CDD505-2E9C-101B-9397-08002B2CF9AE}" pid="3" name="KSOProductBuildVer">
    <vt:lpwstr>1049-11.2.0.11516</vt:lpwstr>
  </property>
</Properties>
</file>