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3" r:id="rId36"/>
    <p:sldId id="291" r:id="rId37"/>
    <p:sldId id="292" r:id="rId3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509F5-0BF0-4C24-9974-B0DABF88224C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96159-38C8-4F86-8CFB-2A39BC29C3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43895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509F5-0BF0-4C24-9974-B0DABF88224C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96159-38C8-4F86-8CFB-2A39BC29C3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11430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509F5-0BF0-4C24-9974-B0DABF88224C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96159-38C8-4F86-8CFB-2A39BC29C3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0509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509F5-0BF0-4C24-9974-B0DABF88224C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96159-38C8-4F86-8CFB-2A39BC29C3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83210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509F5-0BF0-4C24-9974-B0DABF88224C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96159-38C8-4F86-8CFB-2A39BC29C3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54339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509F5-0BF0-4C24-9974-B0DABF88224C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96159-38C8-4F86-8CFB-2A39BC29C3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32605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509F5-0BF0-4C24-9974-B0DABF88224C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96159-38C8-4F86-8CFB-2A39BC29C3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4483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509F5-0BF0-4C24-9974-B0DABF88224C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96159-38C8-4F86-8CFB-2A39BC29C3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34023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509F5-0BF0-4C24-9974-B0DABF88224C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96159-38C8-4F86-8CFB-2A39BC29C3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164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509F5-0BF0-4C24-9974-B0DABF88224C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96159-38C8-4F86-8CFB-2A39BC29C3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3202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509F5-0BF0-4C24-9974-B0DABF88224C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96159-38C8-4F86-8CFB-2A39BC29C3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9848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1509F5-0BF0-4C24-9974-B0DABF88224C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196159-38C8-4F86-8CFB-2A39BC29C3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4513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2895455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Экскурсия по нашей группе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95413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667000" y="857250"/>
            <a:ext cx="6858000" cy="5143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95471" y="6027003"/>
            <a:ext cx="6194453" cy="83099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книжном уголке детки также частые гости, 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ведь многие уже умеют читать сами.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31586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4770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667000" y="857250"/>
            <a:ext cx="6858000" cy="5143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95471" y="6027003"/>
            <a:ext cx="6280950" cy="83099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Спортивный уголок очень необходим нам для 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утренней зарядки и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физминуток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66526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89081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3723" y="5288340"/>
            <a:ext cx="11484554" cy="156966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Уголок дидактических игр очень разнообразен.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является ценным средством воспитания умственной активности,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активизирует психические процессы, вызывает у дошкольников живой интерес к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процессу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познания. </a:t>
            </a:r>
          </a:p>
        </p:txBody>
      </p:sp>
    </p:spTree>
    <p:extLst>
      <p:ext uri="{BB962C8B-B14F-4D97-AF65-F5344CB8AC3E}">
        <p14:creationId xmlns:p14="http://schemas.microsoft.com/office/powerpoint/2010/main" val="24509094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16114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667000" y="857250"/>
            <a:ext cx="6858000" cy="5143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71165" y="6027003"/>
            <a:ext cx="11449673" cy="83099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Чуть выше у нас располагается уголок патриотического воспитания.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 живём в Республике Коми, поэтому должны знать всё о традициях своей родины.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99543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26758" y="6396335"/>
            <a:ext cx="7338484" cy="461665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Интерактивная доска очень помогает нам на занятиях.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78386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26462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59327" y="857250"/>
            <a:ext cx="6858000" cy="51435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302827" y="857250"/>
            <a:ext cx="6858000" cy="5143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60626" y="6396335"/>
            <a:ext cx="8398902" cy="461665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уголке конструирования у нас есть различные конструкторы.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64354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422073" y="997527"/>
            <a:ext cx="5868210" cy="461665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Добро пожаловать в нашу весёлую группу!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0419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667000" y="857250"/>
            <a:ext cx="6858000" cy="5143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54840" y="6396335"/>
            <a:ext cx="3082319" cy="461665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Музыкальный уголок.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68549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255" y="787492"/>
            <a:ext cx="4718304" cy="541934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3078" y="969817"/>
            <a:ext cx="6982692" cy="523701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613015" y="6396335"/>
            <a:ext cx="4988353" cy="461665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Очень важный уголок безопасности.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27261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8131" y="5657671"/>
            <a:ext cx="11615737" cy="120032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Уголок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сенсорики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Сенсорная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стимуляция необходима для развития мозга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помогает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разиваться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соответствующим синапсам, а затем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функциям, навыкам, умениям.</a:t>
            </a:r>
          </a:p>
        </p:txBody>
      </p:sp>
    </p:spTree>
    <p:extLst>
      <p:ext uri="{BB962C8B-B14F-4D97-AF65-F5344CB8AC3E}">
        <p14:creationId xmlns:p14="http://schemas.microsoft.com/office/powerpoint/2010/main" val="17474984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795016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667000" y="857250"/>
            <a:ext cx="6858000" cy="5143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420509" y="6396335"/>
            <a:ext cx="3350982" cy="461665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Математический уголок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324470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667000" y="857250"/>
            <a:ext cx="6858000" cy="5143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889612" y="6396335"/>
            <a:ext cx="2412776" cy="461665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Парикмахерская.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410546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617115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402541" y="6396335"/>
            <a:ext cx="1386918" cy="461665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Магазин.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299240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0567" y="0"/>
            <a:ext cx="9155360" cy="6864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22560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835879" y="6396335"/>
            <a:ext cx="2520242" cy="461665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Кухня и столовая.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65384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32913" y="6027003"/>
            <a:ext cx="7326173" cy="83099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 заходим в группу, мы видим магнитную доску,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которой висит наглядный материал для детей.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332685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195458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52487" y="6027003"/>
            <a:ext cx="10487025" cy="83099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Уголок уединения» в группе - это зона, благодаря которой у детей появилась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расслабиться, устранить беспокойство</a:t>
            </a:r>
          </a:p>
        </p:txBody>
      </p:sp>
    </p:spTree>
    <p:extLst>
      <p:ext uri="{BB962C8B-B14F-4D97-AF65-F5344CB8AC3E}">
        <p14:creationId xmlns:p14="http://schemas.microsoft.com/office/powerpoint/2010/main" val="398046995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90053" y="857250"/>
            <a:ext cx="6858000" cy="51435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0803" y="0"/>
            <a:ext cx="5141033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52487" y="6027003"/>
            <a:ext cx="10487025" cy="83099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Театральный уголок, в котором все персонажи были сделаны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нашими родителями.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645219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667000" y="857250"/>
            <a:ext cx="6858000" cy="5143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760118" y="6396335"/>
            <a:ext cx="2671763" cy="461665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Уголок дежурств.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824822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667000" y="857250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923623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667000" y="857250"/>
            <a:ext cx="6858000" cy="5143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862171" y="6396335"/>
            <a:ext cx="4467658" cy="461665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Уголок сюжетно-ролевой игры.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717434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71947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11928" y="2452256"/>
            <a:ext cx="840326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Спасибо за внимание!</a:t>
            </a:r>
            <a:endParaRPr lang="ru-RU" sz="66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557997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32913" y="6027003"/>
            <a:ext cx="6490238" cy="83099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Также, на доске дети размещают свои работы и 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 отмечают дни недели.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58912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995471" y="6027003"/>
            <a:ext cx="6201057" cy="83099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Проходим дальше и видим уголок природы и 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кспериментирования.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87753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16073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6187" y="0"/>
            <a:ext cx="5139813" cy="685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238750" y="857250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61317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29655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7318" y="0"/>
            <a:ext cx="5132439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284907" y="857250"/>
            <a:ext cx="6858000" cy="5143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72825" y="6027003"/>
            <a:ext cx="7850868" cy="83099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Далее мы видим наш самый любимый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художественный уголок. Наши дети очень любят рисовать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423285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249</Words>
  <Application>Microsoft Office PowerPoint</Application>
  <PresentationFormat>Широкоэкранный</PresentationFormat>
  <Paragraphs>38</Paragraphs>
  <Slides>37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42" baseType="lpstr">
      <vt:lpstr>Arial</vt:lpstr>
      <vt:lpstr>Calibri</vt:lpstr>
      <vt:lpstr>Calibri Light</vt:lpstr>
      <vt:lpstr>Times New Roman</vt:lpstr>
      <vt:lpstr>Тема Office</vt:lpstr>
      <vt:lpstr>Экскурсия по нашей группе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Экскурсия по нашей группе</dc:title>
  <dc:creator>Евгения Ерогоодская</dc:creator>
  <cp:lastModifiedBy>Евгения Ерогоодская</cp:lastModifiedBy>
  <cp:revision>8</cp:revision>
  <dcterms:created xsi:type="dcterms:W3CDTF">2022-04-20T19:27:38Z</dcterms:created>
  <dcterms:modified xsi:type="dcterms:W3CDTF">2023-04-23T18:30:58Z</dcterms:modified>
</cp:coreProperties>
</file>