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D1D9-215C-466A-B8A3-ED76AA11C54B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6A452-DE8C-482F-9AEF-B9EA8E5F6C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7956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D1D9-215C-466A-B8A3-ED76AA11C54B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6A452-DE8C-482F-9AEF-B9EA8E5F6C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5198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D1D9-215C-466A-B8A3-ED76AA11C54B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6A452-DE8C-482F-9AEF-B9EA8E5F6CCD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142729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D1D9-215C-466A-B8A3-ED76AA11C54B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6A452-DE8C-482F-9AEF-B9EA8E5F6C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57127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D1D9-215C-466A-B8A3-ED76AA11C54B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6A452-DE8C-482F-9AEF-B9EA8E5F6CCD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729146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D1D9-215C-466A-B8A3-ED76AA11C54B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6A452-DE8C-482F-9AEF-B9EA8E5F6C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57161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D1D9-215C-466A-B8A3-ED76AA11C54B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6A452-DE8C-482F-9AEF-B9EA8E5F6C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93155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D1D9-215C-466A-B8A3-ED76AA11C54B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6A452-DE8C-482F-9AEF-B9EA8E5F6C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9521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D1D9-215C-466A-B8A3-ED76AA11C54B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6A452-DE8C-482F-9AEF-B9EA8E5F6C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16122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D1D9-215C-466A-B8A3-ED76AA11C54B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6A452-DE8C-482F-9AEF-B9EA8E5F6C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4390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D1D9-215C-466A-B8A3-ED76AA11C54B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6A452-DE8C-482F-9AEF-B9EA8E5F6C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25017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D1D9-215C-466A-B8A3-ED76AA11C54B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6A452-DE8C-482F-9AEF-B9EA8E5F6C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17833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D1D9-215C-466A-B8A3-ED76AA11C54B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6A452-DE8C-482F-9AEF-B9EA8E5F6C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3558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D1D9-215C-466A-B8A3-ED76AA11C54B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6A452-DE8C-482F-9AEF-B9EA8E5F6C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7310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D1D9-215C-466A-B8A3-ED76AA11C54B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6A452-DE8C-482F-9AEF-B9EA8E5F6C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58939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6A452-DE8C-482F-9AEF-B9EA8E5F6CCD}" type="slidenum">
              <a:rPr lang="ru-RU" smtClean="0"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D1D9-215C-466A-B8A3-ED76AA11C54B}" type="datetimeFigureOut">
              <a:rPr lang="ru-RU" smtClean="0"/>
              <a:t>23.04.2023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0111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B5D1D9-215C-466A-B8A3-ED76AA11C54B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146A452-DE8C-482F-9AEF-B9EA8E5F6C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6976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2" r:id="rId1"/>
    <p:sldLayoutId id="2147483993" r:id="rId2"/>
    <p:sldLayoutId id="2147483994" r:id="rId3"/>
    <p:sldLayoutId id="2147483995" r:id="rId4"/>
    <p:sldLayoutId id="2147483996" r:id="rId5"/>
    <p:sldLayoutId id="2147483997" r:id="rId6"/>
    <p:sldLayoutId id="2147483998" r:id="rId7"/>
    <p:sldLayoutId id="2147483999" r:id="rId8"/>
    <p:sldLayoutId id="2147484000" r:id="rId9"/>
    <p:sldLayoutId id="2147484001" r:id="rId10"/>
    <p:sldLayoutId id="2147484002" r:id="rId11"/>
    <p:sldLayoutId id="2147484003" r:id="rId12"/>
    <p:sldLayoutId id="2147484004" r:id="rId13"/>
    <p:sldLayoutId id="2147484005" r:id="rId14"/>
    <p:sldLayoutId id="2147484006" r:id="rId15"/>
    <p:sldLayoutId id="214748400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915885"/>
            <a:ext cx="9171709" cy="2863933"/>
          </a:xfrm>
          <a:gradFill>
            <a:gsLst>
              <a:gs pos="0">
                <a:schemeClr val="accent5">
                  <a:lumMod val="5000"/>
                  <a:lumOff val="95000"/>
                </a:schemeClr>
              </a:gs>
              <a:gs pos="74000">
                <a:schemeClr val="accent5">
                  <a:lumMod val="45000"/>
                  <a:lumOff val="55000"/>
                </a:schemeClr>
              </a:gs>
              <a:gs pos="83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ФОРМИРУЕМ ПРИВЫЧКИ К </a:t>
            </a:r>
            <a:b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ЗДОРОВОМУ ОБРАЗУ ЖИЗНИ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7089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9315" y="537029"/>
            <a:ext cx="11509828" cy="6154055"/>
          </a:xfrm>
        </p:spPr>
        <p:txBody>
          <a:bodyPr>
            <a:normAutofit fontScale="92500" lnSpcReduction="10000"/>
          </a:bodyPr>
          <a:lstStyle/>
          <a:p>
            <a:r>
              <a:rPr lang="ru-RU" sz="4000" dirty="0"/>
              <a:t>Детский сад и семья призваны в дошкольном детстве заложить основы здорового образа жизни, используя различные формы </a:t>
            </a:r>
            <a:r>
              <a:rPr lang="ru-RU" sz="4000" dirty="0" smtClean="0"/>
              <a:t>работы.</a:t>
            </a:r>
          </a:p>
          <a:p>
            <a:r>
              <a:rPr lang="ru-RU" sz="4000" dirty="0"/>
              <a:t>Здоровый образ жизни — это не просто сумма усвоенных знаний, а стиль жизни, адекватное поведение в различных ситуациях, дети могут оказаться в неожиданных ситуациях на улице и дома, поэтому главной задачей является развитие у них самостоятельности и ответственности. Все, чему мы учим детей, они должны применять в реальной жизни</a:t>
            </a:r>
            <a:r>
              <a:rPr lang="ru-RU" sz="4000" dirty="0" smtClean="0"/>
              <a:t>.</a:t>
            </a:r>
          </a:p>
          <a:p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682171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 flipH="1">
            <a:off x="-4" y="0"/>
            <a:ext cx="12191999" cy="6857999"/>
          </a:xfrm>
          <a:gradFill>
            <a:gsLst>
              <a:gs pos="0">
                <a:schemeClr val="accent5">
                  <a:lumMod val="5000"/>
                  <a:lumOff val="95000"/>
                </a:schemeClr>
              </a:gs>
              <a:gs pos="74000">
                <a:schemeClr val="accent5">
                  <a:lumMod val="45000"/>
                  <a:lumOff val="55000"/>
                </a:schemeClr>
              </a:gs>
              <a:gs pos="83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 fontScale="97500"/>
          </a:bodyPr>
          <a:lstStyle/>
          <a:p>
            <a:r>
              <a:rPr lang="ru-RU" dirty="0"/>
              <a:t>В соответствии с ФГОС ДО: "</a:t>
            </a:r>
            <a:r>
              <a:rPr lang="ru-RU" dirty="0" err="1"/>
              <a:t>Здоровьесберегающая</a:t>
            </a:r>
            <a:r>
              <a:rPr lang="ru-RU" dirty="0"/>
              <a:t> компетентность позволит заботится о своем физическом здоровье и соблюдать правила безопасности жизнедеятельности, владеть двигательными навыками, социального отношения к собственному здоровью, понимание того, что здоровье - главная ценность дарованная человеку природой, развитие двигательной активности и формированию физических качеств".</a:t>
            </a:r>
          </a:p>
          <a:p>
            <a:r>
              <a:rPr lang="ru-RU" dirty="0" err="1"/>
              <a:t>Физкультурно</a:t>
            </a:r>
            <a:r>
              <a:rPr lang="ru-RU" dirty="0"/>
              <a:t> – оздоровительная деятельность включает в себя:</a:t>
            </a:r>
          </a:p>
          <a:p>
            <a:r>
              <a:rPr lang="ru-RU" dirty="0"/>
              <a:t>Создание системы двигательной активности в течение дня: </a:t>
            </a:r>
            <a:endParaRPr lang="ru-RU" dirty="0" smtClean="0"/>
          </a:p>
          <a:p>
            <a:r>
              <a:rPr lang="ru-RU" dirty="0" smtClean="0"/>
              <a:t>утренняя зарядка;</a:t>
            </a:r>
            <a:endParaRPr lang="ru-RU" dirty="0"/>
          </a:p>
          <a:p>
            <a:r>
              <a:rPr lang="ru-RU" dirty="0"/>
              <a:t>физкультурные </a:t>
            </a:r>
            <a:r>
              <a:rPr lang="ru-RU" dirty="0" smtClean="0"/>
              <a:t>занятия; </a:t>
            </a:r>
            <a:r>
              <a:rPr lang="ru-RU" dirty="0"/>
              <a:t>музыкально – ритмические </a:t>
            </a:r>
            <a:r>
              <a:rPr lang="ru-RU" dirty="0" smtClean="0"/>
              <a:t>занятия;</a:t>
            </a:r>
            <a:endParaRPr lang="ru-RU" dirty="0"/>
          </a:p>
          <a:p>
            <a:r>
              <a:rPr lang="ru-RU" dirty="0"/>
              <a:t>прогулки с включением подвижных игр; оздоровительный </a:t>
            </a:r>
            <a:r>
              <a:rPr lang="ru-RU" dirty="0" smtClean="0"/>
              <a:t>бег;</a:t>
            </a:r>
            <a:endParaRPr lang="ru-RU" dirty="0"/>
          </a:p>
          <a:p>
            <a:r>
              <a:rPr lang="ru-RU" dirty="0"/>
              <a:t>пальчиковая </a:t>
            </a:r>
            <a:r>
              <a:rPr lang="ru-RU" dirty="0" smtClean="0"/>
              <a:t>гимнастика;</a:t>
            </a:r>
            <a:endParaRPr lang="ru-RU" dirty="0"/>
          </a:p>
          <a:p>
            <a:r>
              <a:rPr lang="ru-RU" dirty="0"/>
              <a:t>зрительная, дыхательная, корригирующая гимнастика (на соответствующих занятиях);</a:t>
            </a:r>
          </a:p>
          <a:p>
            <a:r>
              <a:rPr lang="ru-RU" dirty="0"/>
              <a:t>оздоровительная гимнастика после дневного </a:t>
            </a:r>
            <a:r>
              <a:rPr lang="ru-RU" dirty="0" smtClean="0"/>
              <a:t>сна;</a:t>
            </a:r>
            <a:endParaRPr lang="ru-RU" dirty="0"/>
          </a:p>
          <a:p>
            <a:r>
              <a:rPr lang="ru-RU" dirty="0" smtClean="0"/>
              <a:t>физкультминутки;</a:t>
            </a:r>
            <a:endParaRPr lang="ru-RU" dirty="0"/>
          </a:p>
          <a:p>
            <a:r>
              <a:rPr lang="ru-RU" dirty="0"/>
              <a:t>эмоциональные разрядки, релаксация;</a:t>
            </a:r>
          </a:p>
          <a:p>
            <a:r>
              <a:rPr lang="ru-RU" dirty="0"/>
              <a:t>ходьба по массажным коврикам, </a:t>
            </a:r>
            <a:r>
              <a:rPr lang="ru-RU" dirty="0" smtClean="0"/>
              <a:t>по </a:t>
            </a:r>
            <a:r>
              <a:rPr lang="ru-RU" dirty="0"/>
              <a:t>Т</a:t>
            </a:r>
            <a:r>
              <a:rPr lang="ru-RU" dirty="0" smtClean="0"/>
              <a:t>ропе здоровья;</a:t>
            </a:r>
            <a:endParaRPr lang="ru-RU" dirty="0"/>
          </a:p>
          <a:p>
            <a:r>
              <a:rPr lang="ru-RU" dirty="0"/>
              <a:t>спортивные досуги, развлечения, </a:t>
            </a:r>
            <a:r>
              <a:rPr lang="ru-RU" dirty="0" smtClean="0"/>
              <a:t>праздники; </a:t>
            </a:r>
            <a:r>
              <a:rPr lang="ru-RU" dirty="0"/>
              <a:t> </a:t>
            </a:r>
          </a:p>
          <a:p>
            <a:r>
              <a:rPr lang="ru-RU" dirty="0"/>
              <a:t>дни здоровья (с привлечением родителей</a:t>
            </a:r>
            <a:r>
              <a:rPr lang="ru-RU" dirty="0" smtClean="0"/>
              <a:t>). </a:t>
            </a:r>
            <a:r>
              <a:rPr lang="ru-RU" dirty="0"/>
              <a:t> </a:t>
            </a:r>
          </a:p>
          <a:p>
            <a:r>
              <a:rPr lang="ru-RU" dirty="0"/>
              <a:t>летняя оздоровительная </a:t>
            </a:r>
            <a:r>
              <a:rPr lang="ru-RU" dirty="0" smtClean="0"/>
              <a:t>работа. </a:t>
            </a:r>
            <a:r>
              <a:rPr lang="ru-RU" dirty="0"/>
              <a:t> 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0882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 descr="C:\Users\Дом\Desktop\IMG-20230316-WA0025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636" y="581891"/>
            <a:ext cx="4987637" cy="44750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C:\Users\Дом\Desktop\IMG-20230316-WA0021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0658" y="581891"/>
            <a:ext cx="5085051" cy="43503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1343891" y="5308753"/>
            <a:ext cx="9656618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Утренняя зарядка проводится под музыкальное сопровождение</a:t>
            </a:r>
            <a:endParaRPr lang="ru-RU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16815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C:\Users\Дом\Desktop\IMG_20230327_125330_837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818" y="581891"/>
            <a:ext cx="4059382" cy="51840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C:\Users\Дом\Desktop\IMG_20230327_125354_258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8127" y="581892"/>
            <a:ext cx="4655127" cy="5092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2493818" y="3831709"/>
            <a:ext cx="6608618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ru-RU" sz="28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ru-RU" sz="24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ru-RU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Физические занятия проводим со спортивным оборудованием</a:t>
            </a:r>
            <a:endParaRPr lang="ru-RU" sz="2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85934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:\Users\Дом\Desktop\IMG_20230326_182609_012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236" y="706582"/>
            <a:ext cx="3837709" cy="46412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C:\Users\Дом\Desktop\IMG_20230326_182647_587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9009" y="734291"/>
            <a:ext cx="4373246" cy="4724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817418" y="2967335"/>
            <a:ext cx="9531927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24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ru-RU" sz="2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ru-RU" sz="24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ru-RU" sz="2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ru-RU" sz="24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ru-RU" sz="2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ru-RU" sz="24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ru-RU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Двигательная активность на прогулке , спортивные игры (хоккей), трудовая деятельность</a:t>
            </a:r>
            <a:endParaRPr lang="ru-RU" sz="2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25291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55073" y="1032164"/>
            <a:ext cx="4738254" cy="39762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9745" y="651164"/>
            <a:ext cx="4087091" cy="47382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680106" y="2967335"/>
            <a:ext cx="10831811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24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ru-RU" sz="2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ru-RU" sz="24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ru-RU" sz="2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ru-RU" sz="24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ru-RU" sz="2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ru-RU" sz="24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ru-RU" sz="2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ru-RU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Корригирующая гимнастика после дневного сна; пальчиковая гимнастика</a:t>
            </a:r>
            <a:endParaRPr lang="ru-RU" sz="2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657916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psy-files.ru/wp-content/uploads/4/f/2/4f251b424fc5d017f7b7c37ac1f090cc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0035" y="0"/>
            <a:ext cx="8645237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54360026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395</TotalTime>
  <Words>241</Words>
  <Application>Microsoft Office PowerPoint</Application>
  <PresentationFormat>Широкоэкранный</PresentationFormat>
  <Paragraphs>42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Trebuchet MS</vt:lpstr>
      <vt:lpstr>Wingdings 3</vt:lpstr>
      <vt:lpstr>Аспект</vt:lpstr>
      <vt:lpstr>ФОРМИРУЕМ ПРИВЫЧКИ К  ЗДОРОВОМУ ОБРАЗУ ЖИЗНИ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ФОРМИРУЕМ ПРИВЫЧКИ К  ЗДОРОВОМУ ОБРАЗУ ЖИЗНИ</dc:title>
  <dc:creator>Пользователь Windows</dc:creator>
  <cp:lastModifiedBy>Пользователь Windows</cp:lastModifiedBy>
  <cp:revision>22</cp:revision>
  <dcterms:created xsi:type="dcterms:W3CDTF">2023-03-26T12:37:17Z</dcterms:created>
  <dcterms:modified xsi:type="dcterms:W3CDTF">2023-04-23T08:03:08Z</dcterms:modified>
</cp:coreProperties>
</file>