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2" r:id="rId13"/>
    <p:sldId id="283" r:id="rId14"/>
    <p:sldId id="267" r:id="rId15"/>
    <p:sldId id="268" r:id="rId16"/>
    <p:sldId id="270" r:id="rId17"/>
    <p:sldId id="271" r:id="rId18"/>
    <p:sldId id="272" r:id="rId19"/>
    <p:sldId id="274" r:id="rId20"/>
    <p:sldId id="275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5" autoAdjust="0"/>
    <p:restoredTop sz="94660"/>
  </p:normalViewPr>
  <p:slideViewPr>
    <p:cSldViewPr>
      <p:cViewPr varScale="1">
        <p:scale>
          <a:sx n="114" d="100"/>
          <a:sy n="114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A8D50F-35C1-4986-A313-012F31C12DA5}" type="datetimeFigureOut">
              <a:rPr lang="ru-RU" smtClean="0"/>
              <a:pPr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DA9C85-14D8-48B4-A35F-AE3EBEAD3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944B87-9E7D-2FEF-73C3-AF8F58058436}"/>
              </a:ext>
            </a:extLst>
          </p:cNvPr>
          <p:cNvSpPr txBox="1"/>
          <p:nvPr/>
        </p:nvSpPr>
        <p:spPr>
          <a:xfrm>
            <a:off x="935596" y="692696"/>
            <a:ext cx="727280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4020202020204" pitchFamily="34" charset="0"/>
              </a:rPr>
              <a:t>Интерактивная игра </a:t>
            </a:r>
          </a:p>
          <a:p>
            <a:pPr algn="ctr"/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4020202020204" pitchFamily="34" charset="0"/>
              </a:rPr>
              <a:t>по ФЭМП </a:t>
            </a:r>
          </a:p>
          <a:p>
            <a:pPr algn="ctr"/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4020202020204" pitchFamily="34" charset="0"/>
              </a:rPr>
              <a:t>для детей подготовительной группы "</a:t>
            </a:r>
            <a:r>
              <a:rPr lang="ru-RU" sz="3200" b="1" i="0" dirty="0" err="1">
                <a:solidFill>
                  <a:srgbClr val="181818"/>
                </a:solidFill>
                <a:effectLst/>
                <a:latin typeface="Open Sans" panose="020B0604020202020204" pitchFamily="34" charset="0"/>
              </a:rPr>
              <a:t>Весёлыё</a:t>
            </a:r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4020202020204" pitchFamily="34" charset="0"/>
              </a:rPr>
              <a:t> счёт"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4CC646-23BE-B073-133D-10A31EDF13FD}"/>
              </a:ext>
            </a:extLst>
          </p:cNvPr>
          <p:cNvSpPr txBox="1"/>
          <p:nvPr/>
        </p:nvSpPr>
        <p:spPr>
          <a:xfrm>
            <a:off x="2123728" y="5241974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Подготовила воспитатель, подготовительной группы: </a:t>
            </a:r>
            <a:r>
              <a:rPr lang="ru-RU" b="1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Габбасова</a:t>
            </a:r>
            <a:r>
              <a:rPr lang="ru-RU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А.Ф.</a:t>
            </a:r>
          </a:p>
        </p:txBody>
      </p:sp>
    </p:spTree>
    <p:extLst>
      <p:ext uri="{BB962C8B-B14F-4D97-AF65-F5344CB8AC3E}">
        <p14:creationId xmlns:p14="http://schemas.microsoft.com/office/powerpoint/2010/main" val="328615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1CBEA6-A935-7499-3EB7-C3422FF45174}"/>
              </a:ext>
            </a:extLst>
          </p:cNvPr>
          <p:cNvSpPr/>
          <p:nvPr/>
        </p:nvSpPr>
        <p:spPr>
          <a:xfrm>
            <a:off x="383193" y="0"/>
            <a:ext cx="8377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Засели цифры в домики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7E34A2-CDFB-DCFF-D26C-7B0CB4DF69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85" y="1052736"/>
            <a:ext cx="3312919" cy="34436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DB2776-3ECF-BF06-286D-EAED3296E5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52736"/>
            <a:ext cx="3933056" cy="3443610"/>
          </a:xfrm>
          <a:prstGeom prst="rect">
            <a:avLst/>
          </a:prstGeom>
        </p:spPr>
      </p:pic>
      <p:graphicFrame>
        <p:nvGraphicFramePr>
          <p:cNvPr id="5" name="Таблица 9">
            <a:extLst>
              <a:ext uri="{FF2B5EF4-FFF2-40B4-BE49-F238E27FC236}">
                <a16:creationId xmlns:a16="http://schemas.microsoft.com/office/drawing/2014/main" id="{AC258B04-1CFB-6729-D51D-B8A575DC8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732195"/>
              </p:ext>
            </p:extLst>
          </p:nvPr>
        </p:nvGraphicFramePr>
        <p:xfrm>
          <a:off x="2368174" y="3573060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6" name="Таблица 9">
            <a:extLst>
              <a:ext uri="{FF2B5EF4-FFF2-40B4-BE49-F238E27FC236}">
                <a16:creationId xmlns:a16="http://schemas.microsoft.com/office/drawing/2014/main" id="{6D7DBA02-AB16-D0F2-AE5C-25D70FD82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761706"/>
              </p:ext>
            </p:extLst>
          </p:nvPr>
        </p:nvGraphicFramePr>
        <p:xfrm>
          <a:off x="1232536" y="3573016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7" name="Таблица 9">
            <a:extLst>
              <a:ext uri="{FF2B5EF4-FFF2-40B4-BE49-F238E27FC236}">
                <a16:creationId xmlns:a16="http://schemas.microsoft.com/office/drawing/2014/main" id="{7C985DAD-C204-2C7C-3210-1B310A137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722517"/>
              </p:ext>
            </p:extLst>
          </p:nvPr>
        </p:nvGraphicFramePr>
        <p:xfrm>
          <a:off x="6588224" y="1761732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8" name="Таблица 9">
            <a:extLst>
              <a:ext uri="{FF2B5EF4-FFF2-40B4-BE49-F238E27FC236}">
                <a16:creationId xmlns:a16="http://schemas.microsoft.com/office/drawing/2014/main" id="{2EEB595C-8CC3-B505-E63F-40385636EA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859360"/>
              </p:ext>
            </p:extLst>
          </p:nvPr>
        </p:nvGraphicFramePr>
        <p:xfrm>
          <a:off x="905015" y="580526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B66E6C6F-E793-36CC-C784-2E77F9E6C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90282"/>
              </p:ext>
            </p:extLst>
          </p:nvPr>
        </p:nvGraphicFramePr>
        <p:xfrm>
          <a:off x="2505959" y="580526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C3EEE79D-1E88-449A-04DB-8B392D7046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872108"/>
              </p:ext>
            </p:extLst>
          </p:nvPr>
        </p:nvGraphicFramePr>
        <p:xfrm>
          <a:off x="5940152" y="5967838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1" name="Таблица 9">
            <a:extLst>
              <a:ext uri="{FF2B5EF4-FFF2-40B4-BE49-F238E27FC236}">
                <a16:creationId xmlns:a16="http://schemas.microsoft.com/office/drawing/2014/main" id="{9B0173F9-F615-812C-0311-18E8C8ADF5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644935"/>
              </p:ext>
            </p:extLst>
          </p:nvPr>
        </p:nvGraphicFramePr>
        <p:xfrm>
          <a:off x="7217343" y="5949280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2" name="Таблица 9">
            <a:extLst>
              <a:ext uri="{FF2B5EF4-FFF2-40B4-BE49-F238E27FC236}">
                <a16:creationId xmlns:a16="http://schemas.microsoft.com/office/drawing/2014/main" id="{A6CF8B76-871E-0082-1F71-B24E0DD24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33653"/>
              </p:ext>
            </p:extLst>
          </p:nvPr>
        </p:nvGraphicFramePr>
        <p:xfrm>
          <a:off x="5869182" y="375942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3" name="Таблица 9">
            <a:extLst>
              <a:ext uri="{FF2B5EF4-FFF2-40B4-BE49-F238E27FC236}">
                <a16:creationId xmlns:a16="http://schemas.microsoft.com/office/drawing/2014/main" id="{4FE2B7FD-8366-79BA-51DD-A6BE865C4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669692"/>
              </p:ext>
            </p:extLst>
          </p:nvPr>
        </p:nvGraphicFramePr>
        <p:xfrm>
          <a:off x="7217343" y="3774773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4" name="Таблица 9">
            <a:extLst>
              <a:ext uri="{FF2B5EF4-FFF2-40B4-BE49-F238E27FC236}">
                <a16:creationId xmlns:a16="http://schemas.microsoft.com/office/drawing/2014/main" id="{CCAB8055-5D5A-39D8-0E6C-4700887D23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847348"/>
              </p:ext>
            </p:extLst>
          </p:nvPr>
        </p:nvGraphicFramePr>
        <p:xfrm>
          <a:off x="5869182" y="2450505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5" name="Таблица 9">
            <a:extLst>
              <a:ext uri="{FF2B5EF4-FFF2-40B4-BE49-F238E27FC236}">
                <a16:creationId xmlns:a16="http://schemas.microsoft.com/office/drawing/2014/main" id="{8D8F5FCA-FB43-7E12-7A9D-64DCECBB2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787418"/>
              </p:ext>
            </p:extLst>
          </p:nvPr>
        </p:nvGraphicFramePr>
        <p:xfrm>
          <a:off x="7222489" y="2435156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6" name="Таблица 9">
            <a:extLst>
              <a:ext uri="{FF2B5EF4-FFF2-40B4-BE49-F238E27FC236}">
                <a16:creationId xmlns:a16="http://schemas.microsoft.com/office/drawing/2014/main" id="{590D932E-DB93-EC26-CF5E-841179F761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526942"/>
              </p:ext>
            </p:extLst>
          </p:nvPr>
        </p:nvGraphicFramePr>
        <p:xfrm>
          <a:off x="1769111" y="178708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7" name="Таблица 9">
            <a:extLst>
              <a:ext uri="{FF2B5EF4-FFF2-40B4-BE49-F238E27FC236}">
                <a16:creationId xmlns:a16="http://schemas.microsoft.com/office/drawing/2014/main" id="{EA9F28C4-63B7-6C93-4195-6853FD4FBA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92814"/>
              </p:ext>
            </p:extLst>
          </p:nvPr>
        </p:nvGraphicFramePr>
        <p:xfrm>
          <a:off x="2276652" y="2594565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8" name="Таблица 9">
            <a:extLst>
              <a:ext uri="{FF2B5EF4-FFF2-40B4-BE49-F238E27FC236}">
                <a16:creationId xmlns:a16="http://schemas.microsoft.com/office/drawing/2014/main" id="{3DCF860B-C483-02CB-706E-142B3E930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598912"/>
              </p:ext>
            </p:extLst>
          </p:nvPr>
        </p:nvGraphicFramePr>
        <p:xfrm>
          <a:off x="1232536" y="2585002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9" name="Таблица 9">
            <a:extLst>
              <a:ext uri="{FF2B5EF4-FFF2-40B4-BE49-F238E27FC236}">
                <a16:creationId xmlns:a16="http://schemas.microsoft.com/office/drawing/2014/main" id="{779F329E-B516-59C3-0ECD-EE48802E3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226086"/>
              </p:ext>
            </p:extLst>
          </p:nvPr>
        </p:nvGraphicFramePr>
        <p:xfrm>
          <a:off x="1769111" y="1749388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00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A3787A-C6A6-71FB-8950-8612ED7F4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21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8C27E2-1C33-2418-5D3C-AD84BB38CA1F}"/>
              </a:ext>
            </a:extLst>
          </p:cNvPr>
          <p:cNvSpPr/>
          <p:nvPr/>
        </p:nvSpPr>
        <p:spPr>
          <a:xfrm>
            <a:off x="2123728" y="116632"/>
            <a:ext cx="55546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Подбери заплатку, </a:t>
            </a:r>
          </a:p>
          <a:p>
            <a:pPr algn="ctr"/>
            <a:r>
              <a:rPr lang="ru-RU" sz="2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нужной формы и цвета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D5881F-B7D0-C7DA-3DAF-A5594C6CE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45207"/>
            <a:ext cx="2264687" cy="2205608"/>
          </a:xfrm>
          <a:prstGeom prst="rect">
            <a:avLst/>
          </a:prstGeom>
        </p:spPr>
      </p:pic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ACCFD201-CCED-5378-3350-68300346AFCA}"/>
              </a:ext>
            </a:extLst>
          </p:cNvPr>
          <p:cNvSpPr/>
          <p:nvPr/>
        </p:nvSpPr>
        <p:spPr>
          <a:xfrm>
            <a:off x="683568" y="2060848"/>
            <a:ext cx="722916" cy="1044985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E88C8B-F82B-F724-83DE-4681D093C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255" y="1222693"/>
            <a:ext cx="2264687" cy="2264687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1949D24C-84AB-4851-8650-6E305309C453}"/>
              </a:ext>
            </a:extLst>
          </p:cNvPr>
          <p:cNvSpPr/>
          <p:nvPr/>
        </p:nvSpPr>
        <p:spPr>
          <a:xfrm>
            <a:off x="3419872" y="2204864"/>
            <a:ext cx="504056" cy="57693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294068A-0423-633A-7873-197F1C0722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59" y="1222693"/>
            <a:ext cx="2606464" cy="239818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28DD0AA-CE15-B7A3-488B-B7505DF0385E}"/>
              </a:ext>
            </a:extLst>
          </p:cNvPr>
          <p:cNvSpPr/>
          <p:nvPr/>
        </p:nvSpPr>
        <p:spPr>
          <a:xfrm>
            <a:off x="6530591" y="232459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>
            <a:extLst>
              <a:ext uri="{FF2B5EF4-FFF2-40B4-BE49-F238E27FC236}">
                <a16:creationId xmlns:a16="http://schemas.microsoft.com/office/drawing/2014/main" id="{51EEBAB2-15BE-2F4C-D578-4CBFC34CE99F}"/>
              </a:ext>
            </a:extLst>
          </p:cNvPr>
          <p:cNvSpPr/>
          <p:nvPr/>
        </p:nvSpPr>
        <p:spPr>
          <a:xfrm>
            <a:off x="836324" y="4581128"/>
            <a:ext cx="927364" cy="1189001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30B3F12A-5493-9293-3036-D2A245E05D39}"/>
              </a:ext>
            </a:extLst>
          </p:cNvPr>
          <p:cNvSpPr/>
          <p:nvPr/>
        </p:nvSpPr>
        <p:spPr>
          <a:xfrm>
            <a:off x="3314696" y="4702836"/>
            <a:ext cx="1368152" cy="1341010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389A80C-6A7C-9848-4A5B-600737E46446}"/>
              </a:ext>
            </a:extLst>
          </p:cNvPr>
          <p:cNvSpPr/>
          <p:nvPr/>
        </p:nvSpPr>
        <p:spPr>
          <a:xfrm>
            <a:off x="6530591" y="4869160"/>
            <a:ext cx="1274440" cy="1079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88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EEDE71-68D4-E6FC-47C9-D6A2DCF49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46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FF3E1A-5FCD-85F7-39D1-620DCE9DA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174" y="955946"/>
            <a:ext cx="4155004" cy="4062670"/>
          </a:xfrm>
          <a:prstGeom prst="rect">
            <a:avLst/>
          </a:prstGeom>
        </p:spPr>
      </p:pic>
      <p:sp>
        <p:nvSpPr>
          <p:cNvPr id="6" name="Солнце 5">
            <a:extLst>
              <a:ext uri="{FF2B5EF4-FFF2-40B4-BE49-F238E27FC236}">
                <a16:creationId xmlns:a16="http://schemas.microsoft.com/office/drawing/2014/main" id="{1D0D0650-1118-9567-45E4-2E1B7DE316B3}"/>
              </a:ext>
            </a:extLst>
          </p:cNvPr>
          <p:cNvSpPr/>
          <p:nvPr/>
        </p:nvSpPr>
        <p:spPr>
          <a:xfrm>
            <a:off x="539430" y="1612974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>
            <a:extLst>
              <a:ext uri="{FF2B5EF4-FFF2-40B4-BE49-F238E27FC236}">
                <a16:creationId xmlns:a16="http://schemas.microsoft.com/office/drawing/2014/main" id="{BDED0802-5EFF-94DB-2D87-0A8665A4B23E}"/>
              </a:ext>
            </a:extLst>
          </p:cNvPr>
          <p:cNvSpPr/>
          <p:nvPr/>
        </p:nvSpPr>
        <p:spPr>
          <a:xfrm>
            <a:off x="539431" y="3460280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>
            <a:extLst>
              <a:ext uri="{FF2B5EF4-FFF2-40B4-BE49-F238E27FC236}">
                <a16:creationId xmlns:a16="http://schemas.microsoft.com/office/drawing/2014/main" id="{B05EAD8C-A46B-59B4-6CAA-43E6133B79D3}"/>
              </a:ext>
            </a:extLst>
          </p:cNvPr>
          <p:cNvSpPr/>
          <p:nvPr/>
        </p:nvSpPr>
        <p:spPr>
          <a:xfrm>
            <a:off x="539431" y="5186624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87F8E95-A0BB-2531-B381-F03F7B992C99}"/>
              </a:ext>
            </a:extLst>
          </p:cNvPr>
          <p:cNvSpPr/>
          <p:nvPr/>
        </p:nvSpPr>
        <p:spPr>
          <a:xfrm rot="18869126">
            <a:off x="7168821" y="1700730"/>
            <a:ext cx="19010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2+3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4FB30F0-65C2-B119-F0D0-AAFBE92E0A40}"/>
              </a:ext>
            </a:extLst>
          </p:cNvPr>
          <p:cNvSpPr/>
          <p:nvPr/>
        </p:nvSpPr>
        <p:spPr>
          <a:xfrm>
            <a:off x="885239" y="1847235"/>
            <a:ext cx="9645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0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C693EF6-64F9-7297-E052-E0B6F267437C}"/>
              </a:ext>
            </a:extLst>
          </p:cNvPr>
          <p:cNvSpPr/>
          <p:nvPr/>
        </p:nvSpPr>
        <p:spPr>
          <a:xfrm>
            <a:off x="1072410" y="3786910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5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0BFBDDD-08B6-2855-8409-33A163A5761E}"/>
              </a:ext>
            </a:extLst>
          </p:cNvPr>
          <p:cNvSpPr/>
          <p:nvPr/>
        </p:nvSpPr>
        <p:spPr>
          <a:xfrm>
            <a:off x="1074026" y="5440324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8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26097F-882B-522C-F7F3-72F32D53077C}"/>
              </a:ext>
            </a:extLst>
          </p:cNvPr>
          <p:cNvSpPr/>
          <p:nvPr/>
        </p:nvSpPr>
        <p:spPr>
          <a:xfrm>
            <a:off x="1367521" y="159208"/>
            <a:ext cx="6673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Раскрасим бабочку</a:t>
            </a:r>
          </a:p>
        </p:txBody>
      </p:sp>
    </p:spTree>
    <p:extLst>
      <p:ext uri="{BB962C8B-B14F-4D97-AF65-F5344CB8AC3E}">
        <p14:creationId xmlns:p14="http://schemas.microsoft.com/office/powerpoint/2010/main" val="4225274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735BDF-45E7-0EA0-BD55-BBC71E5DF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65" y="0"/>
            <a:ext cx="7010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26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CD3EFC-3914-8F8B-4B92-F6273DC53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23" y="0"/>
            <a:ext cx="4243377" cy="4149080"/>
          </a:xfrm>
          <a:prstGeom prst="rect">
            <a:avLst/>
          </a:prstGeom>
        </p:spPr>
      </p:pic>
      <p:sp>
        <p:nvSpPr>
          <p:cNvPr id="7" name="Солнце 6">
            <a:extLst>
              <a:ext uri="{FF2B5EF4-FFF2-40B4-BE49-F238E27FC236}">
                <a16:creationId xmlns:a16="http://schemas.microsoft.com/office/drawing/2014/main" id="{6244367A-AC3E-606E-00BD-32F139309A4B}"/>
              </a:ext>
            </a:extLst>
          </p:cNvPr>
          <p:cNvSpPr/>
          <p:nvPr/>
        </p:nvSpPr>
        <p:spPr>
          <a:xfrm>
            <a:off x="539552" y="404664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>
            <a:extLst>
              <a:ext uri="{FF2B5EF4-FFF2-40B4-BE49-F238E27FC236}">
                <a16:creationId xmlns:a16="http://schemas.microsoft.com/office/drawing/2014/main" id="{10B16447-9962-5D97-8A98-9A7C4A7D82D3}"/>
              </a:ext>
            </a:extLst>
          </p:cNvPr>
          <p:cNvSpPr/>
          <p:nvPr/>
        </p:nvSpPr>
        <p:spPr>
          <a:xfrm>
            <a:off x="539552" y="2780928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>
            <a:extLst>
              <a:ext uri="{FF2B5EF4-FFF2-40B4-BE49-F238E27FC236}">
                <a16:creationId xmlns:a16="http://schemas.microsoft.com/office/drawing/2014/main" id="{2ED76149-6CC0-7903-F9D2-E696B5EA4CEB}"/>
              </a:ext>
            </a:extLst>
          </p:cNvPr>
          <p:cNvSpPr/>
          <p:nvPr/>
        </p:nvSpPr>
        <p:spPr>
          <a:xfrm>
            <a:off x="539552" y="4910472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3EAD8AE-2761-AEFC-B3E3-F0F273855638}"/>
              </a:ext>
            </a:extLst>
          </p:cNvPr>
          <p:cNvSpPr/>
          <p:nvPr/>
        </p:nvSpPr>
        <p:spPr>
          <a:xfrm>
            <a:off x="1043608" y="620688"/>
            <a:ext cx="548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162BEA-5785-5D78-1230-7E39E90129B7}"/>
              </a:ext>
            </a:extLst>
          </p:cNvPr>
          <p:cNvSpPr/>
          <p:nvPr/>
        </p:nvSpPr>
        <p:spPr>
          <a:xfrm>
            <a:off x="1093370" y="3075347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6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DA8C027-B96D-399B-A39F-490671E51B29}"/>
              </a:ext>
            </a:extLst>
          </p:cNvPr>
          <p:cNvSpPr/>
          <p:nvPr/>
        </p:nvSpPr>
        <p:spPr>
          <a:xfrm>
            <a:off x="1094179" y="5150109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4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B926A4-3DD6-1BD1-3C43-6085F2D6D4B9}"/>
              </a:ext>
            </a:extLst>
          </p:cNvPr>
          <p:cNvSpPr/>
          <p:nvPr/>
        </p:nvSpPr>
        <p:spPr>
          <a:xfrm rot="18474783">
            <a:off x="5122798" y="1005849"/>
            <a:ext cx="1724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 + 3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1BFACC-A828-8966-E53B-D48DD1FC6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65" y="1757"/>
            <a:ext cx="7010270" cy="685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86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37FACB-F519-5205-4654-71B4597D6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88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CD3EFC-3914-8F8B-4B92-F6273DC53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23" y="0"/>
            <a:ext cx="4243377" cy="4149080"/>
          </a:xfrm>
          <a:prstGeom prst="rect">
            <a:avLst/>
          </a:prstGeom>
        </p:spPr>
      </p:pic>
      <p:sp>
        <p:nvSpPr>
          <p:cNvPr id="7" name="Солнце 6">
            <a:extLst>
              <a:ext uri="{FF2B5EF4-FFF2-40B4-BE49-F238E27FC236}">
                <a16:creationId xmlns:a16="http://schemas.microsoft.com/office/drawing/2014/main" id="{6244367A-AC3E-606E-00BD-32F139309A4B}"/>
              </a:ext>
            </a:extLst>
          </p:cNvPr>
          <p:cNvSpPr/>
          <p:nvPr/>
        </p:nvSpPr>
        <p:spPr>
          <a:xfrm>
            <a:off x="539552" y="404664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>
            <a:extLst>
              <a:ext uri="{FF2B5EF4-FFF2-40B4-BE49-F238E27FC236}">
                <a16:creationId xmlns:a16="http://schemas.microsoft.com/office/drawing/2014/main" id="{10B16447-9962-5D97-8A98-9A7C4A7D82D3}"/>
              </a:ext>
            </a:extLst>
          </p:cNvPr>
          <p:cNvSpPr/>
          <p:nvPr/>
        </p:nvSpPr>
        <p:spPr>
          <a:xfrm>
            <a:off x="539552" y="2780928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>
            <a:extLst>
              <a:ext uri="{FF2B5EF4-FFF2-40B4-BE49-F238E27FC236}">
                <a16:creationId xmlns:a16="http://schemas.microsoft.com/office/drawing/2014/main" id="{2ED76149-6CC0-7903-F9D2-E696B5EA4CEB}"/>
              </a:ext>
            </a:extLst>
          </p:cNvPr>
          <p:cNvSpPr/>
          <p:nvPr/>
        </p:nvSpPr>
        <p:spPr>
          <a:xfrm>
            <a:off x="539552" y="4910472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3EAD8AE-2761-AEFC-B3E3-F0F273855638}"/>
              </a:ext>
            </a:extLst>
          </p:cNvPr>
          <p:cNvSpPr/>
          <p:nvPr/>
        </p:nvSpPr>
        <p:spPr>
          <a:xfrm>
            <a:off x="861667" y="620688"/>
            <a:ext cx="912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162BEA-5785-5D78-1230-7E39E90129B7}"/>
              </a:ext>
            </a:extLst>
          </p:cNvPr>
          <p:cNvSpPr/>
          <p:nvPr/>
        </p:nvSpPr>
        <p:spPr>
          <a:xfrm>
            <a:off x="1093370" y="3075347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DA8C027-B96D-399B-A39F-490671E51B29}"/>
              </a:ext>
            </a:extLst>
          </p:cNvPr>
          <p:cNvSpPr/>
          <p:nvPr/>
        </p:nvSpPr>
        <p:spPr>
          <a:xfrm>
            <a:off x="1094179" y="5150109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B926A4-3DD6-1BD1-3C43-6085F2D6D4B9}"/>
              </a:ext>
            </a:extLst>
          </p:cNvPr>
          <p:cNvSpPr/>
          <p:nvPr/>
        </p:nvSpPr>
        <p:spPr>
          <a:xfrm rot="18474783">
            <a:off x="5266099" y="2613682"/>
            <a:ext cx="1724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3+5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400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7B4A4EDB-807A-06A1-D897-5BD867CB0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23880"/>
              </p:ext>
            </p:extLst>
          </p:nvPr>
        </p:nvGraphicFramePr>
        <p:xfrm>
          <a:off x="251520" y="836712"/>
          <a:ext cx="5832648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429060609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15436245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536383025"/>
                    </a:ext>
                  </a:extLst>
                </a:gridCol>
              </a:tblGrid>
              <a:tr h="1464163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866821"/>
                  </a:ext>
                </a:extLst>
              </a:tr>
              <a:tr h="1464163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883525"/>
                  </a:ext>
                </a:extLst>
              </a:tr>
              <a:tr h="1464163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207305"/>
                  </a:ext>
                </a:extLst>
              </a:tr>
            </a:tbl>
          </a:graphicData>
        </a:graphic>
      </p:graphicFrame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61D7A2CC-F585-2A9C-E7E1-C2D622FFEE28}"/>
              </a:ext>
            </a:extLst>
          </p:cNvPr>
          <p:cNvSpPr/>
          <p:nvPr/>
        </p:nvSpPr>
        <p:spPr>
          <a:xfrm>
            <a:off x="593387" y="1052736"/>
            <a:ext cx="1060704" cy="9144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6AD452E-67C0-3054-A60D-69BF62750001}"/>
              </a:ext>
            </a:extLst>
          </p:cNvPr>
          <p:cNvSpPr/>
          <p:nvPr/>
        </p:nvSpPr>
        <p:spPr>
          <a:xfrm>
            <a:off x="2627784" y="1171599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8962360-0A72-BD6A-6C6D-0C530579FAD6}"/>
              </a:ext>
            </a:extLst>
          </p:cNvPr>
          <p:cNvSpPr/>
          <p:nvPr/>
        </p:nvSpPr>
        <p:spPr>
          <a:xfrm>
            <a:off x="2529986" y="2552686"/>
            <a:ext cx="91440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5635ED55-01E3-646C-2945-ACBE4E68B3E3}"/>
              </a:ext>
            </a:extLst>
          </p:cNvPr>
          <p:cNvSpPr/>
          <p:nvPr/>
        </p:nvSpPr>
        <p:spPr>
          <a:xfrm>
            <a:off x="811560" y="255268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DE72B99-2D84-836F-07BE-56D36C4CC123}"/>
              </a:ext>
            </a:extLst>
          </p:cNvPr>
          <p:cNvSpPr/>
          <p:nvPr/>
        </p:nvSpPr>
        <p:spPr>
          <a:xfrm>
            <a:off x="4742714" y="1161769"/>
            <a:ext cx="91440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26E5FB9-9593-6DCE-D660-460557191C7B}"/>
              </a:ext>
            </a:extLst>
          </p:cNvPr>
          <p:cNvSpPr/>
          <p:nvPr/>
        </p:nvSpPr>
        <p:spPr>
          <a:xfrm>
            <a:off x="596820" y="4070192"/>
            <a:ext cx="91440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7395FCC7-0830-7BA9-B2A9-3C133E0604D8}"/>
              </a:ext>
            </a:extLst>
          </p:cNvPr>
          <p:cNvSpPr/>
          <p:nvPr/>
        </p:nvSpPr>
        <p:spPr>
          <a:xfrm>
            <a:off x="4638912" y="2514600"/>
            <a:ext cx="1060704" cy="9144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id="{85B83B05-BB1D-8D95-183A-AC4229642EAC}"/>
              </a:ext>
            </a:extLst>
          </p:cNvPr>
          <p:cNvSpPr/>
          <p:nvPr/>
        </p:nvSpPr>
        <p:spPr>
          <a:xfrm>
            <a:off x="2496230" y="4070192"/>
            <a:ext cx="1060704" cy="9144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>
            <a:extLst>
              <a:ext uri="{FF2B5EF4-FFF2-40B4-BE49-F238E27FC236}">
                <a16:creationId xmlns:a16="http://schemas.microsoft.com/office/drawing/2014/main" id="{1E270743-4C42-D5A6-EC6A-E7601A41E781}"/>
              </a:ext>
            </a:extLst>
          </p:cNvPr>
          <p:cNvSpPr/>
          <p:nvPr/>
        </p:nvSpPr>
        <p:spPr>
          <a:xfrm>
            <a:off x="7477831" y="257199"/>
            <a:ext cx="1060704" cy="9144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45FC032B-9AED-A7B1-D270-CAB45CD7B850}"/>
              </a:ext>
            </a:extLst>
          </p:cNvPr>
          <p:cNvSpPr/>
          <p:nvPr/>
        </p:nvSpPr>
        <p:spPr>
          <a:xfrm>
            <a:off x="7546032" y="177281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0057517-2169-748C-ED19-AC6100CA3548}"/>
              </a:ext>
            </a:extLst>
          </p:cNvPr>
          <p:cNvSpPr/>
          <p:nvPr/>
        </p:nvSpPr>
        <p:spPr>
          <a:xfrm>
            <a:off x="7637680" y="3612992"/>
            <a:ext cx="914400" cy="914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7480C03-94A7-3FF1-FEB2-4219A7734BFF}"/>
              </a:ext>
            </a:extLst>
          </p:cNvPr>
          <p:cNvSpPr/>
          <p:nvPr/>
        </p:nvSpPr>
        <p:spPr>
          <a:xfrm>
            <a:off x="-34273" y="5043533"/>
            <a:ext cx="89384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Найди</a:t>
            </a:r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недостающую фигуру</a:t>
            </a:r>
          </a:p>
        </p:txBody>
      </p:sp>
    </p:spTree>
    <p:extLst>
      <p:ext uri="{BB962C8B-B14F-4D97-AF65-F5344CB8AC3E}">
        <p14:creationId xmlns:p14="http://schemas.microsoft.com/office/powerpoint/2010/main" val="2398823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D4D495-EA93-74F8-9498-838323B060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65" y="0"/>
            <a:ext cx="7010269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4C9CBB-2EC5-63F7-9103-D58CDDD8E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8" y="0"/>
            <a:ext cx="7013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83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AFFDBF-8EA6-0920-0311-86DA84B2A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0"/>
            <a:ext cx="4243377" cy="4149080"/>
          </a:xfrm>
          <a:prstGeom prst="rect">
            <a:avLst/>
          </a:prstGeom>
        </p:spPr>
      </p:pic>
      <p:sp>
        <p:nvSpPr>
          <p:cNvPr id="3" name="Солнце 2">
            <a:extLst>
              <a:ext uri="{FF2B5EF4-FFF2-40B4-BE49-F238E27FC236}">
                <a16:creationId xmlns:a16="http://schemas.microsoft.com/office/drawing/2014/main" id="{2E367185-4FB6-5E74-1BBD-4A41DEAC0147}"/>
              </a:ext>
            </a:extLst>
          </p:cNvPr>
          <p:cNvSpPr/>
          <p:nvPr/>
        </p:nvSpPr>
        <p:spPr>
          <a:xfrm>
            <a:off x="539552" y="404664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>
            <a:extLst>
              <a:ext uri="{FF2B5EF4-FFF2-40B4-BE49-F238E27FC236}">
                <a16:creationId xmlns:a16="http://schemas.microsoft.com/office/drawing/2014/main" id="{53DA29FD-6DF9-014F-DA42-C32E36A399B0}"/>
              </a:ext>
            </a:extLst>
          </p:cNvPr>
          <p:cNvSpPr/>
          <p:nvPr/>
        </p:nvSpPr>
        <p:spPr>
          <a:xfrm>
            <a:off x="539552" y="2736468"/>
            <a:ext cx="1656184" cy="15121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182A18-4D07-9F4D-1A2B-4BBBF6735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5157192"/>
            <a:ext cx="1670449" cy="153022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3FAF23C-9274-1EC3-CA0E-879F624CD824}"/>
              </a:ext>
            </a:extLst>
          </p:cNvPr>
          <p:cNvSpPr/>
          <p:nvPr/>
        </p:nvSpPr>
        <p:spPr>
          <a:xfrm>
            <a:off x="1072531" y="690627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3F1DCD4-89FC-68E0-B3BF-6729FC682540}"/>
              </a:ext>
            </a:extLst>
          </p:cNvPr>
          <p:cNvSpPr/>
          <p:nvPr/>
        </p:nvSpPr>
        <p:spPr>
          <a:xfrm>
            <a:off x="1151671" y="546064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1A5773-D5D1-7EB1-C16D-3D39E1D82926}"/>
              </a:ext>
            </a:extLst>
          </p:cNvPr>
          <p:cNvSpPr/>
          <p:nvPr/>
        </p:nvSpPr>
        <p:spPr>
          <a:xfrm>
            <a:off x="1072531" y="2967335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B4E10C1-696B-8A15-040D-F4BD4A8925EF}"/>
              </a:ext>
            </a:extLst>
          </p:cNvPr>
          <p:cNvSpPr/>
          <p:nvPr/>
        </p:nvSpPr>
        <p:spPr>
          <a:xfrm rot="3327433">
            <a:off x="7446137" y="2652139"/>
            <a:ext cx="1250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7-4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7822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448A67-2566-9092-728A-778C6A716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8" y="0"/>
            <a:ext cx="7013863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869CDF-59E0-77ED-7824-3EAD0F9B0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8" y="0"/>
            <a:ext cx="7013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50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6727AA-EEEA-678E-9E6A-1984E0DC7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1484784"/>
            <a:ext cx="5976664" cy="537321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FFF6AA8-E24F-23BB-373D-C2A076C3CDBC}"/>
              </a:ext>
            </a:extLst>
          </p:cNvPr>
          <p:cNvSpPr/>
          <p:nvPr/>
        </p:nvSpPr>
        <p:spPr>
          <a:xfrm>
            <a:off x="683568" y="192122"/>
            <a:ext cx="762238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Молодцы! </a:t>
            </a:r>
          </a:p>
          <a:p>
            <a:pPr algn="ctr"/>
            <a:r>
              <a:rPr lang="ru-RU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ы справились со всеми заданиями!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50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D4054A-C6FE-762E-35AE-948CDE195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054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0E9357-E1B8-369F-9FF8-5B8DF5451693}"/>
              </a:ext>
            </a:extLst>
          </p:cNvPr>
          <p:cNvSpPr txBox="1"/>
          <p:nvPr/>
        </p:nvSpPr>
        <p:spPr>
          <a:xfrm>
            <a:off x="2123728" y="548680"/>
            <a:ext cx="4572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Сравни группы предметов и выбери нужный знак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0634A442-586E-ABCA-2A85-A7817F100C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120527"/>
              </p:ext>
            </p:extLst>
          </p:nvPr>
        </p:nvGraphicFramePr>
        <p:xfrm>
          <a:off x="1331638" y="2276872"/>
          <a:ext cx="79209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90">
                  <a:extLst>
                    <a:ext uri="{9D8B030D-6E8A-4147-A177-3AD203B41FA5}">
                      <a16:colId xmlns:a16="http://schemas.microsoft.com/office/drawing/2014/main" val="1927637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547354"/>
                  </a:ext>
                </a:extLst>
              </a:tr>
            </a:tbl>
          </a:graphicData>
        </a:graphic>
      </p:graphicFrame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0A9FEB94-AD0B-17BA-C7EB-A80963E587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378279"/>
              </p:ext>
            </p:extLst>
          </p:nvPr>
        </p:nvGraphicFramePr>
        <p:xfrm>
          <a:off x="6948262" y="2276872"/>
          <a:ext cx="79209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90">
                  <a:extLst>
                    <a:ext uri="{9D8B030D-6E8A-4147-A177-3AD203B41FA5}">
                      <a16:colId xmlns:a16="http://schemas.microsoft.com/office/drawing/2014/main" val="3588498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030432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55AF293-8CF8-B482-137E-F10D2A0D1A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60" y="3429000"/>
            <a:ext cx="647674" cy="6206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6FFF734-B6BD-ED45-2F51-EC62108594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63354" y="4198444"/>
            <a:ext cx="647674" cy="62068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A92C192-53BA-BDDC-D00E-E096FFCBA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76424" y="4782266"/>
            <a:ext cx="647674" cy="6206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1B63E1-C113-DA4F-32C2-6B2113BE8A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52587" y="3569745"/>
            <a:ext cx="647674" cy="6206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AF50784-22D2-F62A-4EDF-A604A60312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1235" y="4898714"/>
            <a:ext cx="647674" cy="6206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456D984-45DF-C29C-BAF7-EFCE47FD1E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432603"/>
            <a:ext cx="908720" cy="90872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74F1666-B83C-3E83-50E0-7376BFBA79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846" y="4444354"/>
            <a:ext cx="908720" cy="90872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C11683-9F46-BC1F-38B6-9F94DB9916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307" y="3293268"/>
            <a:ext cx="908720" cy="90872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E373899-7568-0BB9-6255-21C9F724B1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73336"/>
            <a:ext cx="908720" cy="90872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3A8D91A-F982-39D4-2BB5-E2EB8D00E8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20" y="3293796"/>
            <a:ext cx="908720" cy="90872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4E1E820-D8BF-B5D4-43F6-96E2E9DFB4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007" y="4364772"/>
            <a:ext cx="908720" cy="908720"/>
          </a:xfrm>
          <a:prstGeom prst="rect">
            <a:avLst/>
          </a:prstGeom>
        </p:spPr>
      </p:pic>
      <p:sp>
        <p:nvSpPr>
          <p:cNvPr id="20" name="Равно 19">
            <a:extLst>
              <a:ext uri="{FF2B5EF4-FFF2-40B4-BE49-F238E27FC236}">
                <a16:creationId xmlns:a16="http://schemas.microsoft.com/office/drawing/2014/main" id="{A3F87B87-50C1-D0FD-B7AD-710658FB1BB6}"/>
              </a:ext>
            </a:extLst>
          </p:cNvPr>
          <p:cNvSpPr/>
          <p:nvPr/>
        </p:nvSpPr>
        <p:spPr>
          <a:xfrm>
            <a:off x="3995936" y="5733256"/>
            <a:ext cx="914400" cy="914400"/>
          </a:xfrm>
          <a:prstGeom prst="mathEqual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2DD587-CF6A-F198-AB8E-D60D3F554D2C}"/>
              </a:ext>
            </a:extLst>
          </p:cNvPr>
          <p:cNvSpPr/>
          <p:nvPr/>
        </p:nvSpPr>
        <p:spPr>
          <a:xfrm>
            <a:off x="2698218" y="5288340"/>
            <a:ext cx="9060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&gt;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E25C63-8A2F-C714-12DE-38EB41577270}"/>
              </a:ext>
            </a:extLst>
          </p:cNvPr>
          <p:cNvSpPr/>
          <p:nvPr/>
        </p:nvSpPr>
        <p:spPr>
          <a:xfrm rot="10800000">
            <a:off x="5438798" y="5405626"/>
            <a:ext cx="9060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&gt;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7052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4FAAB5-0373-1C4E-6EE0-E2096D96B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12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A280E3-F770-4D3A-FA68-C0496453CAE5}"/>
              </a:ext>
            </a:extLst>
          </p:cNvPr>
          <p:cNvSpPr/>
          <p:nvPr/>
        </p:nvSpPr>
        <p:spPr>
          <a:xfrm>
            <a:off x="1704868" y="-27981"/>
            <a:ext cx="5734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Реши правильно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D744A8AD-4B17-D1E6-CEFD-56EB9BC1BB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612562"/>
              </p:ext>
            </p:extLst>
          </p:nvPr>
        </p:nvGraphicFramePr>
        <p:xfrm>
          <a:off x="1043608" y="1268760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6" name="Таблица 3">
            <a:extLst>
              <a:ext uri="{FF2B5EF4-FFF2-40B4-BE49-F238E27FC236}">
                <a16:creationId xmlns:a16="http://schemas.microsoft.com/office/drawing/2014/main" id="{39F14E9E-7631-D64A-FFF1-B3DEE3CB7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07744"/>
              </p:ext>
            </p:extLst>
          </p:nvPr>
        </p:nvGraphicFramePr>
        <p:xfrm>
          <a:off x="1043608" y="2731796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7" name="Таблица 3">
            <a:extLst>
              <a:ext uri="{FF2B5EF4-FFF2-40B4-BE49-F238E27FC236}">
                <a16:creationId xmlns:a16="http://schemas.microsoft.com/office/drawing/2014/main" id="{0F84021F-DE36-5231-6E64-8663242DA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118998"/>
              </p:ext>
            </p:extLst>
          </p:nvPr>
        </p:nvGraphicFramePr>
        <p:xfrm>
          <a:off x="3347863" y="2757240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8" name="Таблица 3">
            <a:extLst>
              <a:ext uri="{FF2B5EF4-FFF2-40B4-BE49-F238E27FC236}">
                <a16:creationId xmlns:a16="http://schemas.microsoft.com/office/drawing/2014/main" id="{2B7A57C0-6F68-C6FA-9F25-E754AC8E2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849221"/>
              </p:ext>
            </p:extLst>
          </p:nvPr>
        </p:nvGraphicFramePr>
        <p:xfrm>
          <a:off x="3381389" y="4179943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9" name="Таблица 3">
            <a:extLst>
              <a:ext uri="{FF2B5EF4-FFF2-40B4-BE49-F238E27FC236}">
                <a16:creationId xmlns:a16="http://schemas.microsoft.com/office/drawing/2014/main" id="{14AF4778-E08B-EA2A-C3C9-59E79D514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132656"/>
              </p:ext>
            </p:extLst>
          </p:nvPr>
        </p:nvGraphicFramePr>
        <p:xfrm>
          <a:off x="1048414" y="4194832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10" name="Таблица 3">
            <a:extLst>
              <a:ext uri="{FF2B5EF4-FFF2-40B4-BE49-F238E27FC236}">
                <a16:creationId xmlns:a16="http://schemas.microsoft.com/office/drawing/2014/main" id="{21AE1FFC-BE9E-D2F3-BE3D-808792104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91080"/>
              </p:ext>
            </p:extLst>
          </p:nvPr>
        </p:nvGraphicFramePr>
        <p:xfrm>
          <a:off x="3347863" y="1344039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sp>
        <p:nvSpPr>
          <p:cNvPr id="11" name="Знак ''плюс'' 10">
            <a:extLst>
              <a:ext uri="{FF2B5EF4-FFF2-40B4-BE49-F238E27FC236}">
                <a16:creationId xmlns:a16="http://schemas.microsoft.com/office/drawing/2014/main" id="{D90F36A3-DC29-011A-33BC-2A56B4CC8686}"/>
              </a:ext>
            </a:extLst>
          </p:cNvPr>
          <p:cNvSpPr/>
          <p:nvPr/>
        </p:nvSpPr>
        <p:spPr>
          <a:xfrm>
            <a:off x="2123728" y="1298201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  </a:t>
            </a:r>
          </a:p>
        </p:txBody>
      </p:sp>
      <p:sp>
        <p:nvSpPr>
          <p:cNvPr id="12" name="Знак ''плюс'' 11">
            <a:extLst>
              <a:ext uri="{FF2B5EF4-FFF2-40B4-BE49-F238E27FC236}">
                <a16:creationId xmlns:a16="http://schemas.microsoft.com/office/drawing/2014/main" id="{6385761C-808D-5990-3015-5D13C309FD54}"/>
              </a:ext>
            </a:extLst>
          </p:cNvPr>
          <p:cNvSpPr/>
          <p:nvPr/>
        </p:nvSpPr>
        <p:spPr>
          <a:xfrm>
            <a:off x="2242591" y="273179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  </a:t>
            </a:r>
          </a:p>
        </p:txBody>
      </p:sp>
      <p:sp>
        <p:nvSpPr>
          <p:cNvPr id="18" name="Знак ''минус'' 17">
            <a:extLst>
              <a:ext uri="{FF2B5EF4-FFF2-40B4-BE49-F238E27FC236}">
                <a16:creationId xmlns:a16="http://schemas.microsoft.com/office/drawing/2014/main" id="{F7FBE262-7216-3A11-6CA2-89789CC9B7FD}"/>
              </a:ext>
            </a:extLst>
          </p:cNvPr>
          <p:cNvSpPr/>
          <p:nvPr/>
        </p:nvSpPr>
        <p:spPr>
          <a:xfrm>
            <a:off x="2339752" y="409057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 20">
            <a:extLst>
              <a:ext uri="{FF2B5EF4-FFF2-40B4-BE49-F238E27FC236}">
                <a16:creationId xmlns:a16="http://schemas.microsoft.com/office/drawing/2014/main" id="{2BEC930A-4678-F997-7C41-E60F1B32FA53}"/>
              </a:ext>
            </a:extLst>
          </p:cNvPr>
          <p:cNvSpPr/>
          <p:nvPr/>
        </p:nvSpPr>
        <p:spPr>
          <a:xfrm>
            <a:off x="4667203" y="1302824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вно 21">
            <a:extLst>
              <a:ext uri="{FF2B5EF4-FFF2-40B4-BE49-F238E27FC236}">
                <a16:creationId xmlns:a16="http://schemas.microsoft.com/office/drawing/2014/main" id="{555D72BB-BCF1-5939-BA5D-F9096D89E357}"/>
              </a:ext>
            </a:extLst>
          </p:cNvPr>
          <p:cNvSpPr/>
          <p:nvPr/>
        </p:nvSpPr>
        <p:spPr>
          <a:xfrm>
            <a:off x="4781758" y="268069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вно 22">
            <a:extLst>
              <a:ext uri="{FF2B5EF4-FFF2-40B4-BE49-F238E27FC236}">
                <a16:creationId xmlns:a16="http://schemas.microsoft.com/office/drawing/2014/main" id="{67E799B4-571D-EB0A-6100-A336C323F00C}"/>
              </a:ext>
            </a:extLst>
          </p:cNvPr>
          <p:cNvSpPr/>
          <p:nvPr/>
        </p:nvSpPr>
        <p:spPr>
          <a:xfrm>
            <a:off x="4785281" y="4097023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5" name="Таблица 3">
            <a:extLst>
              <a:ext uri="{FF2B5EF4-FFF2-40B4-BE49-F238E27FC236}">
                <a16:creationId xmlns:a16="http://schemas.microsoft.com/office/drawing/2014/main" id="{C9F70358-2476-C77E-8C6B-8EDB2B7DA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1309"/>
              </p:ext>
            </p:extLst>
          </p:nvPr>
        </p:nvGraphicFramePr>
        <p:xfrm>
          <a:off x="7575543" y="4437112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26" name="Таблица 3">
            <a:extLst>
              <a:ext uri="{FF2B5EF4-FFF2-40B4-BE49-F238E27FC236}">
                <a16:creationId xmlns:a16="http://schemas.microsoft.com/office/drawing/2014/main" id="{A91FF020-B0E1-E7EC-B9E6-DC166918C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911277"/>
              </p:ext>
            </p:extLst>
          </p:nvPr>
        </p:nvGraphicFramePr>
        <p:xfrm>
          <a:off x="7596336" y="2854108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27" name="Таблица 3">
            <a:extLst>
              <a:ext uri="{FF2B5EF4-FFF2-40B4-BE49-F238E27FC236}">
                <a16:creationId xmlns:a16="http://schemas.microsoft.com/office/drawing/2014/main" id="{E707F8B7-E072-2506-8919-D8829E5C3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3816"/>
              </p:ext>
            </p:extLst>
          </p:nvPr>
        </p:nvGraphicFramePr>
        <p:xfrm>
          <a:off x="7596336" y="1359357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28" name="Таблица 3">
            <a:extLst>
              <a:ext uri="{FF2B5EF4-FFF2-40B4-BE49-F238E27FC236}">
                <a16:creationId xmlns:a16="http://schemas.microsoft.com/office/drawing/2014/main" id="{74837A1B-6F07-7B60-4FDC-52E3DC208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142440"/>
              </p:ext>
            </p:extLst>
          </p:nvPr>
        </p:nvGraphicFramePr>
        <p:xfrm>
          <a:off x="7596336" y="5805264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29" name="Таблица 3">
            <a:extLst>
              <a:ext uri="{FF2B5EF4-FFF2-40B4-BE49-F238E27FC236}">
                <a16:creationId xmlns:a16="http://schemas.microsoft.com/office/drawing/2014/main" id="{F17D822C-879D-3D30-F376-D3D2D99A1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591235"/>
              </p:ext>
            </p:extLst>
          </p:nvPr>
        </p:nvGraphicFramePr>
        <p:xfrm>
          <a:off x="3491880" y="5425268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graphicFrame>
        <p:nvGraphicFramePr>
          <p:cNvPr id="30" name="Таблица 3">
            <a:extLst>
              <a:ext uri="{FF2B5EF4-FFF2-40B4-BE49-F238E27FC236}">
                <a16:creationId xmlns:a16="http://schemas.microsoft.com/office/drawing/2014/main" id="{445FBA2F-6D3A-83AE-1B50-33ED3FFBD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095"/>
              </p:ext>
            </p:extLst>
          </p:nvPr>
        </p:nvGraphicFramePr>
        <p:xfrm>
          <a:off x="1043608" y="5505468"/>
          <a:ext cx="100811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96234136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/>
                        <a:t>8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16624"/>
                  </a:ext>
                </a:extLst>
              </a:tr>
            </a:tbl>
          </a:graphicData>
        </a:graphic>
      </p:graphicFrame>
      <p:sp>
        <p:nvSpPr>
          <p:cNvPr id="31" name="Знак ''минус'' 30">
            <a:extLst>
              <a:ext uri="{FF2B5EF4-FFF2-40B4-BE49-F238E27FC236}">
                <a16:creationId xmlns:a16="http://schemas.microsoft.com/office/drawing/2014/main" id="{924B68F8-3101-E08D-D369-9EFC4BB6D10E}"/>
              </a:ext>
            </a:extLst>
          </p:cNvPr>
          <p:cNvSpPr/>
          <p:nvPr/>
        </p:nvSpPr>
        <p:spPr>
          <a:xfrm>
            <a:off x="2314600" y="5425268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 31">
            <a:extLst>
              <a:ext uri="{FF2B5EF4-FFF2-40B4-BE49-F238E27FC236}">
                <a16:creationId xmlns:a16="http://schemas.microsoft.com/office/drawing/2014/main" id="{DE84667D-EF68-D646-988A-D47608625406}"/>
              </a:ext>
            </a:extLst>
          </p:cNvPr>
          <p:cNvSpPr/>
          <p:nvPr/>
        </p:nvSpPr>
        <p:spPr>
          <a:xfrm>
            <a:off x="4794375" y="529714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18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906C2B-1E21-CF74-FE8D-F1B6AAEE9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7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EFFB767-C509-BEE0-6676-7BAD09B91D95}"/>
              </a:ext>
            </a:extLst>
          </p:cNvPr>
          <p:cNvSpPr/>
          <p:nvPr/>
        </p:nvSpPr>
        <p:spPr>
          <a:xfrm>
            <a:off x="383193" y="0"/>
            <a:ext cx="8377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Засели цифры в домики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1E43A5-2915-B1B5-2526-510FF0A00A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85" y="1052736"/>
            <a:ext cx="3312919" cy="344361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50F02E1-0445-5AB6-9101-EA41BBDFBF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52736"/>
            <a:ext cx="3933056" cy="3443610"/>
          </a:xfrm>
          <a:prstGeom prst="rect">
            <a:avLst/>
          </a:prstGeom>
        </p:spPr>
      </p:pic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81580D9B-9310-D659-E623-C15520C15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488901"/>
              </p:ext>
            </p:extLst>
          </p:nvPr>
        </p:nvGraphicFramePr>
        <p:xfrm>
          <a:off x="1331640" y="2492896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77CCE49E-C591-AD35-9FFB-DFFD6279B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199845"/>
              </p:ext>
            </p:extLst>
          </p:nvPr>
        </p:nvGraphicFramePr>
        <p:xfrm>
          <a:off x="2326651" y="2492896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1" name="Таблица 9">
            <a:extLst>
              <a:ext uri="{FF2B5EF4-FFF2-40B4-BE49-F238E27FC236}">
                <a16:creationId xmlns:a16="http://schemas.microsoft.com/office/drawing/2014/main" id="{AC1A012B-9C50-C361-7825-AB01C597A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140959"/>
              </p:ext>
            </p:extLst>
          </p:nvPr>
        </p:nvGraphicFramePr>
        <p:xfrm>
          <a:off x="1339258" y="3408263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2" name="Таблица 9">
            <a:extLst>
              <a:ext uri="{FF2B5EF4-FFF2-40B4-BE49-F238E27FC236}">
                <a16:creationId xmlns:a16="http://schemas.microsoft.com/office/drawing/2014/main" id="{37CEE0E8-C807-08FB-C84D-B0224229E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653035"/>
              </p:ext>
            </p:extLst>
          </p:nvPr>
        </p:nvGraphicFramePr>
        <p:xfrm>
          <a:off x="7151044" y="3603105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3" name="Таблица 9">
            <a:extLst>
              <a:ext uri="{FF2B5EF4-FFF2-40B4-BE49-F238E27FC236}">
                <a16:creationId xmlns:a16="http://schemas.microsoft.com/office/drawing/2014/main" id="{14E23BFC-DB8B-10CD-D07D-BEA55A66C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775514"/>
              </p:ext>
            </p:extLst>
          </p:nvPr>
        </p:nvGraphicFramePr>
        <p:xfrm>
          <a:off x="6034472" y="3586168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4" name="Таблица 9">
            <a:extLst>
              <a:ext uri="{FF2B5EF4-FFF2-40B4-BE49-F238E27FC236}">
                <a16:creationId xmlns:a16="http://schemas.microsoft.com/office/drawing/2014/main" id="{1E5E68AF-9DC5-AA67-F8D6-9A9D86C88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576187"/>
              </p:ext>
            </p:extLst>
          </p:nvPr>
        </p:nvGraphicFramePr>
        <p:xfrm>
          <a:off x="7151044" y="260682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5" name="Таблица 9">
            <a:extLst>
              <a:ext uri="{FF2B5EF4-FFF2-40B4-BE49-F238E27FC236}">
                <a16:creationId xmlns:a16="http://schemas.microsoft.com/office/drawing/2014/main" id="{228ED51F-D31F-5199-35AE-8E6C697D6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588485"/>
              </p:ext>
            </p:extLst>
          </p:nvPr>
        </p:nvGraphicFramePr>
        <p:xfrm>
          <a:off x="5940152" y="260682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6" name="Таблица 9">
            <a:extLst>
              <a:ext uri="{FF2B5EF4-FFF2-40B4-BE49-F238E27FC236}">
                <a16:creationId xmlns:a16="http://schemas.microsoft.com/office/drawing/2014/main" id="{382724F1-BC5B-6A6D-C8AE-0F8758E3E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72554"/>
              </p:ext>
            </p:extLst>
          </p:nvPr>
        </p:nvGraphicFramePr>
        <p:xfrm>
          <a:off x="4892301" y="5624862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8" name="Таблица 9">
            <a:extLst>
              <a:ext uri="{FF2B5EF4-FFF2-40B4-BE49-F238E27FC236}">
                <a16:creationId xmlns:a16="http://schemas.microsoft.com/office/drawing/2014/main" id="{C327E3AA-E5F1-0B71-1D5F-59F144E8EF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14393"/>
              </p:ext>
            </p:extLst>
          </p:nvPr>
        </p:nvGraphicFramePr>
        <p:xfrm>
          <a:off x="2590092" y="5624862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19" name="Таблица 9">
            <a:extLst>
              <a:ext uri="{FF2B5EF4-FFF2-40B4-BE49-F238E27FC236}">
                <a16:creationId xmlns:a16="http://schemas.microsoft.com/office/drawing/2014/main" id="{783582A3-4157-6120-F8EE-1EA79C810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590340"/>
              </p:ext>
            </p:extLst>
          </p:nvPr>
        </p:nvGraphicFramePr>
        <p:xfrm>
          <a:off x="6510793" y="1784648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20" name="Таблица 9">
            <a:extLst>
              <a:ext uri="{FF2B5EF4-FFF2-40B4-BE49-F238E27FC236}">
                <a16:creationId xmlns:a16="http://schemas.microsoft.com/office/drawing/2014/main" id="{3ED59EE2-A52B-0EAA-9B23-11747B7B3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272750"/>
              </p:ext>
            </p:extLst>
          </p:nvPr>
        </p:nvGraphicFramePr>
        <p:xfrm>
          <a:off x="1769111" y="1749388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21" name="Таблица 9">
            <a:extLst>
              <a:ext uri="{FF2B5EF4-FFF2-40B4-BE49-F238E27FC236}">
                <a16:creationId xmlns:a16="http://schemas.microsoft.com/office/drawing/2014/main" id="{A0645E56-F6AC-C1EC-31B4-13B8FA424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34412"/>
              </p:ext>
            </p:extLst>
          </p:nvPr>
        </p:nvGraphicFramePr>
        <p:xfrm>
          <a:off x="539552" y="5612470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23" name="Таблица 9">
            <a:extLst>
              <a:ext uri="{FF2B5EF4-FFF2-40B4-BE49-F238E27FC236}">
                <a16:creationId xmlns:a16="http://schemas.microsoft.com/office/drawing/2014/main" id="{E6A80D94-E8D3-A78A-2B5A-984C5EE23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627546"/>
              </p:ext>
            </p:extLst>
          </p:nvPr>
        </p:nvGraphicFramePr>
        <p:xfrm>
          <a:off x="2273997" y="3408263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  <p:graphicFrame>
        <p:nvGraphicFramePr>
          <p:cNvPr id="24" name="Таблица 9">
            <a:extLst>
              <a:ext uri="{FF2B5EF4-FFF2-40B4-BE49-F238E27FC236}">
                <a16:creationId xmlns:a16="http://schemas.microsoft.com/office/drawing/2014/main" id="{726BBAE6-DA65-6EFB-817A-9AA550DE4A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215779"/>
              </p:ext>
            </p:extLst>
          </p:nvPr>
        </p:nvGraphicFramePr>
        <p:xfrm>
          <a:off x="7374889" y="5649794"/>
          <a:ext cx="86409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27245496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13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239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2FCDD9-07CD-FBD7-C433-EEB746993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8856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886</TotalTime>
  <Words>117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Georgia</vt:lpstr>
      <vt:lpstr>Open Sans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Humor GaGaGaVIP</cp:lastModifiedBy>
  <cp:revision>55</cp:revision>
  <dcterms:created xsi:type="dcterms:W3CDTF">2015-10-11T09:20:01Z</dcterms:created>
  <dcterms:modified xsi:type="dcterms:W3CDTF">2023-04-23T07:51:38Z</dcterms:modified>
</cp:coreProperties>
</file>