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76" r:id="rId2"/>
    <p:sldId id="256" r:id="rId3"/>
    <p:sldId id="259" r:id="rId4"/>
    <p:sldId id="260" r:id="rId5"/>
    <p:sldId id="261" r:id="rId6"/>
    <p:sldId id="277" r:id="rId7"/>
    <p:sldId id="270" r:id="rId8"/>
    <p:sldId id="263" r:id="rId9"/>
    <p:sldId id="271" r:id="rId10"/>
    <p:sldId id="278" r:id="rId11"/>
    <p:sldId id="264" r:id="rId12"/>
    <p:sldId id="265" r:id="rId13"/>
    <p:sldId id="267" r:id="rId14"/>
    <p:sldId id="272" r:id="rId15"/>
    <p:sldId id="273" r:id="rId16"/>
    <p:sldId id="274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00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3912548"/>
          </a:xfrm>
        </p:spPr>
        <p:txBody>
          <a:bodyPr>
            <a:normAutofit fontScale="92500" lnSpcReduction="1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2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ты</a:t>
            </a:r>
            <a: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он</a:t>
            </a:r>
            <a: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она</a:t>
            </a:r>
            <a: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Вместе - целая страна,</a:t>
            </a:r>
            <a:b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Вместе - дружная семья,</a:t>
            </a:r>
            <a:b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слове "</a:t>
            </a:r>
            <a:r>
              <a:rPr lang="ru-RU" sz="3200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мы</a:t>
            </a:r>
            <a: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" - сто тысяч "</a:t>
            </a:r>
            <a:r>
              <a:rPr lang="ru-RU" sz="3200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".</a:t>
            </a:r>
            <a:b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Большеглазых, озорных,</a:t>
            </a:r>
            <a:b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Чёрных, рыжих и льняных.</a:t>
            </a:r>
            <a:b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Грустных и весёлых</a:t>
            </a:r>
            <a:b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городах и сёлах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200" dirty="0" smtClean="0"/>
              <a:t>                                          Р. </a:t>
            </a:r>
            <a:r>
              <a:rPr lang="ru-RU" sz="3200" dirty="0"/>
              <a:t>Рождественский</a:t>
            </a:r>
          </a:p>
          <a:p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Родина моя»</a:t>
            </a:r>
          </a:p>
        </p:txBody>
      </p:sp>
    </p:spTree>
    <p:extLst>
      <p:ext uri="{BB962C8B-B14F-4D97-AF65-F5344CB8AC3E}">
        <p14:creationId xmlns:p14="http://schemas.microsoft.com/office/powerpoint/2010/main" val="119910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758984"/>
          </a:xfrm>
        </p:spPr>
        <p:txBody>
          <a:bodyPr/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6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Физминутка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-Какие местоимения спрятаны в слова?</a:t>
            </a:r>
          </a:p>
          <a:p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Ты</a:t>
            </a:r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</a:t>
            </a:r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кор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она</a:t>
            </a:r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годы, 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</a:t>
            </a:r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ло, вор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она</a:t>
            </a:r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к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они</a:t>
            </a:r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телеф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он</a:t>
            </a:r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</a:t>
            </a:r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дра, </a:t>
            </a:r>
            <a:r>
              <a:rPr lang="ru-RU" sz="4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я+мы</a:t>
            </a:r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за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ц, 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</a:t>
            </a:r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шь)</a:t>
            </a:r>
            <a:endParaRPr lang="ru-RU" sz="4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0892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Ролевая игра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«Разговор по телефону»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908720"/>
            <a:ext cx="7520940" cy="3771757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—Алло!  Здравствуй, Анжела. Это 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– Юля.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Ты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еще не ушла из класса?</a:t>
            </a:r>
          </a:p>
          <a:p>
            <a:r>
              <a:rPr lang="ru-RU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—Привет, Юля. Нет. Ещё тут.</a:t>
            </a:r>
          </a:p>
          <a:p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—Мне нужна  Даша.  Скажи, пожалуйста, 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она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в классе?</a:t>
            </a:r>
          </a:p>
          <a:p>
            <a:r>
              <a:rPr lang="ru-RU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—Нет, она ушла на кружок рисования.</a:t>
            </a:r>
          </a:p>
          <a:p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—А Женя? Где 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он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—Женя  ушёл на секцию по футболу.</a:t>
            </a:r>
          </a:p>
          <a:p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—А 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они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скоро придут в класс?–</a:t>
            </a:r>
          </a:p>
          <a:p>
            <a:r>
              <a:rPr lang="ru-RU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—Не знаю.</a:t>
            </a:r>
            <a:r>
              <a:rPr lang="ru-RU" sz="2400" dirty="0">
                <a:solidFill>
                  <a:srgbClr val="0070C0"/>
                </a:solidFill>
              </a:rPr>
              <a:t>	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54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3-ий вывод: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 </a:t>
            </a:r>
            <a:r>
              <a:rPr lang="ru-RU" sz="4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время разговора мы часто пользуемся местоимениями. Без них трудно обойтись в нашей речи. Они делают нашу речь ясной, понятной.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8079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908720"/>
            <a:ext cx="7520940" cy="3771757"/>
          </a:xfrm>
        </p:spPr>
        <p:txBody>
          <a:bodyPr>
            <a:normAutofit/>
          </a:bodyPr>
          <a:lstStyle/>
          <a:p>
            <a:r>
              <a:rPr lang="ru-RU" altLang="ru-RU" sz="1400" dirty="0">
                <a:latin typeface="Comic Sans MS" pitchFamily="66" charset="0"/>
                <a:cs typeface="Arial" charset="0"/>
              </a:rPr>
              <a:t> </a:t>
            </a:r>
            <a:r>
              <a:rPr lang="ru-RU" altLang="ru-RU" sz="1400" dirty="0" smtClean="0">
                <a:latin typeface="Comic Sans MS" pitchFamily="66" charset="0"/>
                <a:cs typeface="Arial" charset="0"/>
              </a:rPr>
              <a:t>      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32656"/>
            <a:ext cx="8784976" cy="6408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99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Карточки:</a:t>
            </a:r>
            <a:endParaRPr lang="ru-RU" sz="1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836713"/>
            <a:ext cx="7520940" cy="1512167"/>
          </a:xfrm>
          <a:solidFill>
            <a:srgbClr val="92D050"/>
          </a:solidFill>
          <a:ln>
            <a:noFill/>
          </a:ln>
        </p:spPr>
        <p:txBody>
          <a:bodyPr/>
          <a:lstStyle/>
          <a:p>
            <a:r>
              <a:rPr lang="ru-RU" dirty="0"/>
              <a:t> </a:t>
            </a: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 smtClean="0">
                <a:solidFill>
                  <a:srgbClr val="0070C0"/>
                </a:solidFill>
              </a:rPr>
              <a:t>  </a:t>
            </a:r>
            <a:r>
              <a:rPr lang="ru-RU" sz="20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0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Подчеркни местоимения.</a:t>
            </a:r>
          </a:p>
          <a:p>
            <a:pPr>
              <a:spcBef>
                <a:spcPts val="0"/>
              </a:spcBef>
              <a:defRPr/>
            </a:pPr>
            <a:r>
              <a:rPr lang="ru-RU" sz="1400" dirty="0">
                <a:solidFill>
                  <a:prstClr val="black"/>
                </a:solidFill>
                <a:latin typeface="Lucida Sans Unicode"/>
              </a:rPr>
              <a:t>	 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Мама спит, </a:t>
            </a:r>
            <a:r>
              <a:rPr lang="ru-RU" sz="20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устала. Ну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 </a:t>
            </a:r>
            <a:r>
              <a:rPr lang="ru-RU" sz="20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играть не стала! На ветке сидел воробей. </a:t>
            </a:r>
            <a:r>
              <a:rPr lang="ru-RU" sz="20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чистил пёрышки. </a:t>
            </a:r>
            <a:r>
              <a:rPr lang="ru-RU" sz="20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живём в одном доме. </a:t>
            </a:r>
            <a:r>
              <a:rPr lang="ru-RU" sz="20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учусь в третьем классе. </a:t>
            </a:r>
            <a:r>
              <a:rPr lang="ru-RU" sz="20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идёте по дороге.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 startAt="2"/>
              <a:defRPr/>
            </a:pPr>
            <a:endParaRPr lang="ru-RU" sz="20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2708921"/>
            <a:ext cx="7560840" cy="1938992"/>
          </a:xfrm>
          <a:prstGeom prst="rect">
            <a:avLst/>
          </a:prstGeom>
          <a:solidFill>
            <a:srgbClr val="FF5050"/>
          </a:solidFill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2.  Вставь пропущенные местоимения.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рисую ёлочку, а что</a:t>
            </a: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ты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будешь рисовать? Завтра </a:t>
            </a: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пойдём на речку? Кого </a:t>
            </a: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ждёшь? Почему </a:t>
            </a: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они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уходят? Что </a:t>
            </a: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любите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8729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Домашнее задание: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Стр. 92 правило, упр.165</a:t>
            </a:r>
          </a:p>
          <a:p>
            <a:endParaRPr lang="ru-RU" sz="6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D:\1 класс\рисунки-анимашки\картинки на школьную тему\BOOK2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85344">
            <a:off x="3648475" y="3036284"/>
            <a:ext cx="1909098" cy="154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j023413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1439" y="2996953"/>
            <a:ext cx="1750962" cy="1512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32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Рефлексия: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908720"/>
            <a:ext cx="7520940" cy="3771757"/>
          </a:xfrm>
        </p:spPr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-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Дополни одну из фраз:</a:t>
            </a:r>
          </a:p>
          <a:p>
            <a:r>
              <a:rPr lang="ru-RU" sz="32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Я получил (а) новые знания о …</a:t>
            </a:r>
            <a:endParaRPr lang="ru-RU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 понял(а)…..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 постараюсь….</a:t>
            </a:r>
            <a:endParaRPr lang="ru-RU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Мне было интересно…</a:t>
            </a:r>
            <a:endParaRPr lang="ru-RU" sz="32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i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Мне было трудно…</a:t>
            </a:r>
            <a:endParaRPr lang="ru-RU" sz="3200" dirty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832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3206" y="1100138"/>
            <a:ext cx="3579812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6527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2016223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ема:  </a:t>
            </a:r>
            <a:r>
              <a:rPr lang="ru-RU" sz="4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Личные           местоимения, их употребление в речи</a:t>
            </a:r>
            <a:endParaRPr lang="ru-RU" sz="4000" b="1" dirty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232848" cy="3744416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3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расширить представление о личных местоимениях, об их употреблении в речи.</a:t>
            </a:r>
          </a:p>
        </p:txBody>
      </p:sp>
    </p:spTree>
    <p:extLst>
      <p:ext uri="{BB962C8B-B14F-4D97-AF65-F5344CB8AC3E}">
        <p14:creationId xmlns:p14="http://schemas.microsoft.com/office/powerpoint/2010/main" val="389633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3927336"/>
          </a:xfrm>
        </p:spPr>
        <p:txBody>
          <a:bodyPr/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«Исследование создаёт новое знание»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4005064"/>
            <a:ext cx="7520940" cy="936104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algn="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</a:t>
            </a:r>
            <a:r>
              <a:rPr lang="ru-RU" sz="123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Нил </a:t>
            </a:r>
            <a:r>
              <a:rPr lang="ru-RU" sz="123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Армстронг</a:t>
            </a:r>
            <a:endParaRPr lang="ru-RU" sz="123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956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Минутка чистописания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34605"/>
          <a:stretch>
            <a:fillRect/>
          </a:stretch>
        </p:blipFill>
        <p:spPr bwMode="auto">
          <a:xfrm>
            <a:off x="822325" y="1196752"/>
            <a:ext cx="7521575" cy="3600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5462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1-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ый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вывод: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4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Местоимения в речи заменяют имена существительные, чтобы не было повторов.</a:t>
            </a:r>
            <a:endParaRPr lang="ru-RU" alt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676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dirty="0">
                <a:solidFill>
                  <a:srgbClr val="FF0000"/>
                </a:solidFill>
              </a:rPr>
              <a:t>Проверьте.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908720"/>
            <a:ext cx="7520940" cy="4320480"/>
          </a:xfrm>
        </p:spPr>
        <p:txBody>
          <a:bodyPr>
            <a:noAutofit/>
          </a:bodyPr>
          <a:lstStyle/>
          <a:p>
            <a:r>
              <a:rPr lang="ru-RU" sz="3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Весна</a:t>
            </a:r>
            <a:endParaRPr lang="ru-RU" sz="3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Наступила весна.  Она принесла  радость. Весна дарит нам тепло.</a:t>
            </a:r>
          </a:p>
          <a:p>
            <a:pPr algn="ctr"/>
            <a:r>
              <a:rPr lang="ru-RU" sz="2800" dirty="0"/>
              <a:t>                            </a:t>
            </a:r>
            <a:r>
              <a:rPr lang="ru-RU" sz="2800" dirty="0" smtClean="0"/>
              <a:t>                                      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Солнышко</a:t>
            </a:r>
            <a:endParaRPr lang="ru-RU" sz="2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Выглянуло солнышко. Оно выпустило свои лучи. Солнышко радует нас своим теплом.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117126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1047016"/>
          </a:xfrm>
        </p:spPr>
        <p:txBody>
          <a:bodyPr/>
          <a:lstStyle/>
          <a:p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Это интересно:</a:t>
            </a:r>
            <a:r>
              <a:rPr lang="ru-RU" alt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alt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Местоимение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628800"/>
            <a:ext cx="7520940" cy="3051677"/>
          </a:xfrm>
        </p:spPr>
        <p:txBody>
          <a:bodyPr/>
          <a:lstStyle/>
          <a:p>
            <a:pPr algn="ctr">
              <a:defRPr/>
            </a:pPr>
            <a:endParaRPr lang="ru-RU" altLang="ru-RU" dirty="0">
              <a:solidFill>
                <a:srgbClr val="00009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altLang="ru-RU" dirty="0" smtClean="0">
              <a:solidFill>
                <a:srgbClr val="00009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altLang="ru-RU" dirty="0">
              <a:solidFill>
                <a:srgbClr val="00009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altLang="ru-RU" sz="8000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altLang="ru-RU" sz="8000" dirty="0" smtClean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есто    </a:t>
            </a:r>
            <a:r>
              <a:rPr lang="ru-RU" altLang="ru-RU" sz="8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имени </a:t>
            </a:r>
            <a:r>
              <a:rPr lang="ru-RU" altLang="ru-RU" sz="4000" dirty="0" smtClean="0">
                <a:latin typeface="Times New Roman" pitchFamily="18" charset="0"/>
                <a:cs typeface="Times New Roman" pitchFamily="18" charset="0"/>
              </a:rPr>
              <a:t>е</a:t>
            </a:r>
            <a:endParaRPr lang="ru-RU" alt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5076056" y="1628800"/>
            <a:ext cx="1080120" cy="1296144"/>
          </a:xfrm>
          <a:prstGeom prst="straightConnector1">
            <a:avLst/>
          </a:prstGeom>
          <a:ln w="41275" cap="rnd" cmpd="sng">
            <a:solidFill>
              <a:srgbClr val="92D050"/>
            </a:solidFill>
            <a:miter lim="800000"/>
            <a:tailEnd type="arrow"/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2483768" y="1556792"/>
            <a:ext cx="936104" cy="1368152"/>
          </a:xfrm>
          <a:prstGeom prst="straightConnector1">
            <a:avLst/>
          </a:prstGeom>
          <a:ln w="412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932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2-ой вывод: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Местоимение </a:t>
            </a:r>
            <a:r>
              <a:rPr lang="ru-RU" sz="4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легко может встать на место имени существительного, поэтому местоимение можно считать самостоятельной частью речи.</a:t>
            </a:r>
          </a:p>
          <a:p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313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Запомни: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980728"/>
            <a:ext cx="7520940" cy="3699749"/>
          </a:xfrm>
        </p:spPr>
        <p:txBody>
          <a:bodyPr>
            <a:normAutofit fontScale="92500"/>
          </a:bodyPr>
          <a:lstStyle/>
          <a:p>
            <a:r>
              <a:rPr lang="ru-RU" sz="4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 о себе такого мнения:</a:t>
            </a:r>
          </a:p>
          <a:p>
            <a:r>
              <a:rPr lang="ru-RU" sz="4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Огромна роль местоимения!</a:t>
            </a:r>
          </a:p>
          <a:p>
            <a:r>
              <a:rPr lang="ru-RU" sz="4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 делу отдаюсь сполна:</a:t>
            </a:r>
          </a:p>
          <a:p>
            <a:r>
              <a:rPr lang="ru-RU" sz="4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 заменяю имена!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04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210</TotalTime>
  <Words>302</Words>
  <Application>Microsoft Office PowerPoint</Application>
  <PresentationFormat>Экран (4:3)</PresentationFormat>
  <Paragraphs>61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Углы</vt:lpstr>
      <vt:lpstr>           «Родина моя»</vt:lpstr>
      <vt:lpstr>Тема:  Личные           местоимения, их употребление в речи</vt:lpstr>
      <vt:lpstr>«Исследование создаёт новое знание»</vt:lpstr>
      <vt:lpstr>Минутка чистописания</vt:lpstr>
      <vt:lpstr>1- ый вывод:</vt:lpstr>
      <vt:lpstr> Проверьте.</vt:lpstr>
      <vt:lpstr>Это интересно:             Местоимение</vt:lpstr>
      <vt:lpstr>2-ой вывод:</vt:lpstr>
      <vt:lpstr>Запомни:</vt:lpstr>
      <vt:lpstr>   Физминутка</vt:lpstr>
      <vt:lpstr>Ролевая игра       «Разговор по телефону»</vt:lpstr>
      <vt:lpstr>3-ий вывод:</vt:lpstr>
      <vt:lpstr>Презентация PowerPoint</vt:lpstr>
      <vt:lpstr>Карточки:</vt:lpstr>
      <vt:lpstr>Домашнее задание:</vt:lpstr>
      <vt:lpstr>Рефлексия: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     Личные           местоимения, их употребление в речи</dc:title>
  <dc:creator>Людмила</dc:creator>
  <cp:lastModifiedBy>Людмила</cp:lastModifiedBy>
  <cp:revision>42</cp:revision>
  <dcterms:created xsi:type="dcterms:W3CDTF">2023-04-13T12:01:49Z</dcterms:created>
  <dcterms:modified xsi:type="dcterms:W3CDTF">2023-04-16T09:25:12Z</dcterms:modified>
</cp:coreProperties>
</file>