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3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2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66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32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07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62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01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458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09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52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88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11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7372B-FDB7-4936-A6BB-A02EB1BFE902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3910F-7FB5-4BEB-AD55-B45964B0B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88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722"/>
            <a:ext cx="6858000" cy="969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1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722"/>
            <a:ext cx="6858000" cy="969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835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722"/>
            <a:ext cx="6858000" cy="969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71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722"/>
            <a:ext cx="6858000" cy="969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483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722"/>
            <a:ext cx="6858000" cy="969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336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Лист A4 (210x297 мм)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2023-04-23T11:10:10Z</dcterms:created>
  <dcterms:modified xsi:type="dcterms:W3CDTF">2023-04-23T11:12:01Z</dcterms:modified>
</cp:coreProperties>
</file>