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C1B823-D019-4D35-B258-277650CE1153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FE2F05-2CDA-40B5-B1EF-3506C42E1C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714488"/>
            <a:ext cx="7215238" cy="2571768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Обзор новинок музыкальной, методической, психолого-педагогической и научно-популярной литературы</a:t>
            </a:r>
            <a:endParaRPr lang="ru-RU" sz="36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714884"/>
            <a:ext cx="4457688" cy="10001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Подготовили: Корнеева Е.А.,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                           Баталова И.Н.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Муниципальное бюджетное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дошкольное образовательное учреждение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«Детский сад № 10 «Гнездышко»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929058" y="6143644"/>
            <a:ext cx="2143140" cy="5000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Рубцовск, 2023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static.insales-cdn.com/images/products/1/1851/44115771/large_113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0957"/>
            <a:ext cx="4514859" cy="6392721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static.insales-cdn.com/images/products/1/8014/152338254/large_%D0%81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6665"/>
            <a:ext cx="4614872" cy="6477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Судакова Е.А. &quot;Логоритмические музыкально-игровые упражнения для дошкольников. ФГОС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095875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Вышел дождик на прогулку. Песенки, распевки, музыкальные упражнения для дошкольников с 4 до 7 лет. Методический комплект программы В.Н. Нищевой Выпуск 1. ФГОС Детство-Пресс издательство Вид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41547"/>
            <a:ext cx="4643470" cy="641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ветлана Гусева - Путешествие в музыкальную страну. Музыкальная азбука. Творческая тетрадь для детей с наклейками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572032" cy="6096043"/>
          </a:xfrm>
          <a:prstGeom prst="rect">
            <a:avLst/>
          </a:prstGeom>
          <a:noFill/>
        </p:spPr>
      </p:pic>
      <p:pic>
        <p:nvPicPr>
          <p:cNvPr id="1028" name="Picture 4" descr="Светлана Гусева - Путешествие в музыкальную страну. Учим ноты, сочиняем песни. Творческая тетрадь для детей обложка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19001"/>
            <a:ext cx="4314831" cy="5658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Радынова, Барышева, Панова - Слушаем и рисуем музыку. Развивающий альбом для занятий с детьми 4–5 лет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457575" cy="4610100"/>
          </a:xfrm>
          <a:prstGeom prst="rect">
            <a:avLst/>
          </a:prstGeom>
          <a:noFill/>
        </p:spPr>
      </p:pic>
      <p:pic>
        <p:nvPicPr>
          <p:cNvPr id="6148" name="Picture 4" descr="Радынова, Барышева, Панова - Слушаем и рисуем музыку. Развивающий альбом для занятий с детьми 3–4 лет. ФГОС ДО обложка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71480"/>
            <a:ext cx="3457575" cy="4610100"/>
          </a:xfrm>
          <a:prstGeom prst="rect">
            <a:avLst/>
          </a:prstGeom>
          <a:noFill/>
        </p:spPr>
      </p:pic>
      <p:pic>
        <p:nvPicPr>
          <p:cNvPr id="6150" name="Picture 6" descr="Радынова, Барышева, Панова - Слушаем и рисуем музыку. Развивающий альбом для занятий с детьми 6–7 лет обложка книг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785926"/>
            <a:ext cx="3457575" cy="4824435"/>
          </a:xfrm>
          <a:prstGeom prst="rect">
            <a:avLst/>
          </a:prstGeom>
          <a:noFill/>
        </p:spPr>
      </p:pic>
      <p:pic>
        <p:nvPicPr>
          <p:cNvPr id="6152" name="Picture 8" descr="Радынова, Барышева, Панова - Слушаем и рисуем музыку. Развивающий альбом для занятий с детьми 5–6 лет (+CD) обложка книг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071678"/>
            <a:ext cx="3457575" cy="461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img2.labirint.ru/rcimg/0be25ee58147ce5953db25bc824976ca/960x540/books76/751884/ph_01.jpg?15929295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6927367" cy="5429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170" name="Picture 2" descr="Инна Наумова - Мы играем в сказку. Развитие креативности у детей в музыкально-художественной деятельности обложка 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75023"/>
            <a:ext cx="4029079" cy="59936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Шарапова, Шарапов - Музыка для карапузиков. Раннее музыкальное развитие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4386269" cy="6343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Нина Опарина - Растем, играем и творим. Для работы с дошкольниками и младшими школьниками в часы досуга. Учебно-мет обложка книги"/>
          <p:cNvPicPr>
            <a:picLocks noChangeAspect="1" noChangeArrowheads="1"/>
          </p:cNvPicPr>
          <p:nvPr/>
        </p:nvPicPr>
        <p:blipFill>
          <a:blip r:embed="rId2"/>
          <a:srcRect t="3279"/>
          <a:stretch>
            <a:fillRect/>
          </a:stretch>
        </p:blipFill>
        <p:spPr bwMode="auto">
          <a:xfrm>
            <a:off x="1714480" y="214290"/>
            <a:ext cx="4386269" cy="6342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Валерия Чапурина - Обо всем понемножку. Песенки-крошки для детей хороших Часть 1. Распевки. Музыкально-игровой материал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8152"/>
            <a:ext cx="4886335" cy="6407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static.insales-cdn.com/images/products/1/3336/644869384/large_%D0%A1%D0%BA%D1%80%D0%B8%D0%BD%D1%88%D0%BE%D1%82_31-01-2023_2248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8688"/>
            <a:ext cx="4652972" cy="6454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static.insales-cdn.com/images/products/1/3377/185232689/large_978-5-90700-987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94114"/>
            <a:ext cx="4662497" cy="6449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35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Обзор новинок музыкальной, методической, психолого-педагогической и научно-популярной литературы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2023-03-09T14:00:58Z</dcterms:created>
  <dcterms:modified xsi:type="dcterms:W3CDTF">2023-03-09T14:55:36Z</dcterms:modified>
</cp:coreProperties>
</file>