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69" r:id="rId4"/>
    <p:sldId id="268" r:id="rId5"/>
    <p:sldId id="266" r:id="rId6"/>
    <p:sldId id="265" r:id="rId7"/>
    <p:sldId id="263" r:id="rId8"/>
    <p:sldId id="262" r:id="rId9"/>
    <p:sldId id="259" r:id="rId10"/>
    <p:sldId id="258" r:id="rId11"/>
    <p:sldId id="25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4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9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1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32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4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36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71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01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7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40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95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5E964-1221-421B-BD03-3742A0C9961C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DA087-ACAA-4C7E-9E63-D99823E1A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4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3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96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47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06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2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1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93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43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91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4</cp:revision>
  <dcterms:created xsi:type="dcterms:W3CDTF">2023-04-23T11:48:44Z</dcterms:created>
  <dcterms:modified xsi:type="dcterms:W3CDTF">2023-04-23T11:51:56Z</dcterms:modified>
</cp:coreProperties>
</file>