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69" r:id="rId15"/>
    <p:sldId id="272" r:id="rId16"/>
    <p:sldId id="273" r:id="rId17"/>
    <p:sldId id="27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1F04BA-B7D3-B4F6-2FE3-B5A696287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5A996E7-AE86-9EA2-CFBE-FB942C5C7C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B2A419C-38AE-1D06-5FDF-554760BE1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A7C17-2F8E-4F9B-982D-72FC83DE35A7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F7749FA-75DA-1E14-7B29-F6700CE42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92D6E5B-DC71-753A-5A7C-E709EFCD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6219-992F-4FFF-9C19-26CB5E5B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4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C3B7F4-DB67-691D-7D12-6B2E8D294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5EAE851-2D28-755D-E99E-3AAE49C669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509F15-42A9-043C-2E55-94577498F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A7C17-2F8E-4F9B-982D-72FC83DE35A7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A4B486-549F-94AD-DA9A-0D8B4255F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F0022F-9B91-9E3F-2E99-2478AA11F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6219-992F-4FFF-9C19-26CB5E5B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954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F4CC177-0549-25F8-44B9-323E278E0F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DE3D7F9-55D3-69EA-55DF-9F58716380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5062A4-1B89-62D4-CC8D-094E1F6C6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A7C17-2F8E-4F9B-982D-72FC83DE35A7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520064-A98E-0226-1438-53304B4CD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2E9C477-5301-2DFC-8EBB-BE60435CC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6219-992F-4FFF-9C19-26CB5E5B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100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6BADF5-3BD3-0D38-6876-0E2E7235D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0E7105-4C92-9122-3989-46927390F3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B9E6DB-E7A4-66EA-18D7-BF0ACE45F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A7C17-2F8E-4F9B-982D-72FC83DE35A7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996A60-C088-8373-D505-F5222590A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35C41F-F7B1-A851-7354-855C9D46F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6219-992F-4FFF-9C19-26CB5E5B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275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77AC1A-111A-1962-37C2-B7712F796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1F1905-BDF1-BC4D-3552-D3F6778ACD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8CB837-AC0E-E478-FFDA-666D48D0C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A7C17-2F8E-4F9B-982D-72FC83DE35A7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0D508D-2438-0CFA-8CED-6FEF43305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2DBE23-B840-275C-1EB3-5A81EEEF3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6219-992F-4FFF-9C19-26CB5E5B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644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E40B65-2B41-CEE2-07AE-CF81D25CC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A4D518-42CC-5A76-6C26-359D5F0B7E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8EC3474-33A7-D36F-FBAB-8D620C47CD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0B2451A-465E-1334-2697-710CB4BE9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A7C17-2F8E-4F9B-982D-72FC83DE35A7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94DDBE2-AF07-AD04-96C6-829DF15F8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2885F5F-E0FB-1C5F-FAC4-D85D3DDD4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6219-992F-4FFF-9C19-26CB5E5B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250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84662F-2528-874B-FA45-2D7860E25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7BCDC7D-D559-7160-DB1B-9192290664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891F37B-7F07-D268-39E8-27DD26E8B1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A37701D-6E26-4C2B-5453-0E70FE06D8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0917394-6B53-C6E1-D4D9-5DCC818D1D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4232A43-88C6-B93E-F376-D5A067BE9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A7C17-2F8E-4F9B-982D-72FC83DE35A7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C6FD74C-66A6-45F3-96B7-070261D4A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B484AE4-87DF-87A2-DA23-2058171CC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6219-992F-4FFF-9C19-26CB5E5B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189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84D4EC-6855-0D0C-FA3F-26897F1B9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9C498D4-BA72-5A33-F654-CDBC6016D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A7C17-2F8E-4F9B-982D-72FC83DE35A7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1E7DBBE-510E-8EF3-3731-D39306E52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CC47316-FBAA-5869-5DA1-EB8158AD4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6219-992F-4FFF-9C19-26CB5E5B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956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8A86229-7155-C70A-3911-EF4856B4A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A7C17-2F8E-4F9B-982D-72FC83DE35A7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FC69F65-5E23-9A10-D71C-6F9D9494F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D0588E3-15F3-A042-9636-41E0114C2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6219-992F-4FFF-9C19-26CB5E5B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63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0CE67C-33C7-2CB2-9B70-D6773152C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4CC110F-00F0-521E-76DA-51C31FFF9C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58FA1AC-5A20-82A3-8167-9378EAA1EE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D35884F-9305-4A05-389C-F9705682A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A7C17-2F8E-4F9B-982D-72FC83DE35A7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7DE4B73-5733-15E7-5FAE-ACFA855F4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7AE90D4-D915-17A5-88C9-A04964A50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6219-992F-4FFF-9C19-26CB5E5B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952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943E17-BCDD-8A27-FB41-D857A1820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DFD51D4-11FA-D58C-3C2C-DBF4FE2B6E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230512C-D959-84DB-2A41-8B98CA1CD1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A56B96D-40F8-D723-3B31-0B65DE7E5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A7C17-2F8E-4F9B-982D-72FC83DE35A7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43F223E-357F-1E3B-3CC1-B644AEE2C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7445D8A-1663-E8AC-EDAA-D43157A1C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6219-992F-4FFF-9C19-26CB5E5B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748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148026-5E03-2BB0-8C81-02E788863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F582583-DE86-CCED-C437-61C225CC13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A9C5CF-EC65-3975-2D70-2D8F746538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A7C17-2F8E-4F9B-982D-72FC83DE35A7}" type="datetimeFigureOut">
              <a:rPr lang="en-US" smtClean="0"/>
              <a:t>4/23/2023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4ACBB1-94AF-3FDA-8CE7-38FAB60149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24A982-6529-18F6-09E0-1CCCE3B90C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56219-992F-4FFF-9C19-26CB5E5BE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597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3ECADBE-7E3A-0EB1-6FFE-47B79A5BBA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733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D9AB361-7CD9-6F2A-A702-7AD9C787EB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102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B9EDCC7-EEFE-C308-4912-C043DA51A0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5386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22ED043-E338-A09B-1E46-8F0699BB18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775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5DB063D-C22D-0486-1D40-6C5AF24616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6251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4B8ECB7-7A4D-2B90-6EA3-F5705B3C22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270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2EC5BBE-3E7E-AE23-7BF9-6EB8AFAFC6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0723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93B7A3D-42EC-B419-7232-7E80AD240C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4969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8D34A72-DB36-5F5C-06CD-489F047E5E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26"/>
          <a:stretch/>
        </p:blipFill>
        <p:spPr>
          <a:xfrm>
            <a:off x="0" y="0"/>
            <a:ext cx="12192000" cy="654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512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325CE1A-E625-2063-A811-3D07D0AB10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114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63A8DA8-875B-6218-292C-48DAFD391A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294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8A1053A-EFDB-FEF5-B3D6-BEA9D2DF0F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310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8EA264B-F191-C244-CF1C-09153E3D15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799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1918CC5-78D9-CDBC-7CBB-A7B528C0AD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730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FBEF34D-5738-DF17-C787-6DF6A770DD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672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C8A22D6-E89B-7B62-1DAE-D54C8801F1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452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9152421-BE1C-1EBB-4B31-3F2416FCAA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8617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Широкоэкранный</PresentationFormat>
  <Paragraphs>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Алина Горчакова</dc:creator>
  <cp:lastModifiedBy>Алина Горчакова</cp:lastModifiedBy>
  <cp:revision>2</cp:revision>
  <dcterms:created xsi:type="dcterms:W3CDTF">2023-04-23T10:03:06Z</dcterms:created>
  <dcterms:modified xsi:type="dcterms:W3CDTF">2023-04-23T10:12:11Z</dcterms:modified>
</cp:coreProperties>
</file>