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  <p:sldId id="260" r:id="rId6"/>
    <p:sldId id="261" r:id="rId7"/>
    <p:sldId id="273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64" r:id="rId19"/>
    <p:sldId id="274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177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2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070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19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565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09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310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59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79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417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761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9117D-26CE-4D0F-AE7C-72D24DCB007E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BFF4D-F939-4B3D-87B4-E68A50636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94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771549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Образовательный проект в средней группе</a:t>
            </a:r>
          </a:p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 «Такие разные ложки»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4227934"/>
            <a:ext cx="3076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 Black" panose="020B0A04020102020204" pitchFamily="34" charset="0"/>
              </a:rPr>
              <a:t>Подготовила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в</a:t>
            </a:r>
            <a:r>
              <a:rPr lang="ru-RU" sz="1400" dirty="0" smtClean="0">
                <a:latin typeface="Arial Black" panose="020B0A04020102020204" pitchFamily="34" charset="0"/>
              </a:rPr>
              <a:t>оспитатель Азиханова А.Г.</a:t>
            </a:r>
            <a:endParaRPr lang="ru-RU" sz="1400" dirty="0"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003" y="1779662"/>
            <a:ext cx="3366120" cy="223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1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2844" y="915566"/>
            <a:ext cx="5267136" cy="39399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3950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В технике «</a:t>
            </a:r>
            <a:r>
              <a:rPr lang="ru-RU" dirty="0" err="1" smtClean="0">
                <a:latin typeface="Arial Black" panose="020B0A04020102020204" pitchFamily="34" charset="0"/>
              </a:rPr>
              <a:t>пластилинография</a:t>
            </a:r>
            <a:r>
              <a:rPr lang="ru-RU" dirty="0" smtClean="0">
                <a:latin typeface="Arial Black" panose="020B0A04020102020204" pitchFamily="34" charset="0"/>
              </a:rPr>
              <a:t>» украсили ложки из бумаги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11510"/>
            <a:ext cx="6133525" cy="4587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83518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Ложки золоченые, узоры крученые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905194"/>
            <a:ext cx="3003830" cy="40157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347614"/>
            <a:ext cx="4497015" cy="33638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3158" y="348031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Вылепили из пластилина ложки и украсили их узорами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93" y="1540023"/>
            <a:ext cx="4296472" cy="32138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8" y="1526932"/>
            <a:ext cx="4394611" cy="32872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26749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Экспериментируя, ребята пришли к выводу, что дерево не тонет, пластик плавает на поверхности, а металлические ложки опускаются на дно</a:t>
            </a:r>
            <a:endParaRPr lang="ru-RU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74873"/>
            <a:ext cx="6174399" cy="4618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27534"/>
            <a:ext cx="1800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Мы в группе изготовили кукольный театр на одноразовых деревянных ложках</a:t>
            </a:r>
            <a:endParaRPr lang="ru-RU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1546636"/>
            <a:ext cx="4086167" cy="30565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240" y="1563638"/>
            <a:ext cx="4063438" cy="30395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5552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Ребята с удовольствием играли и показали сказки «Колобок», «Репка» с помощью кукольного театра на ложках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771550"/>
            <a:ext cx="5592045" cy="41807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645" y="411509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Дети играли в настольные игры «Подбери ложку», «Из чего сделана ложка»</a:t>
            </a:r>
            <a:endParaRPr lang="ru-RU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339502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Совместными усилиями мы создали в группе мини-музей «Ложки» </a:t>
            </a:r>
            <a:endParaRPr lang="ru-RU" sz="1600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18152"/>
            <a:ext cx="6326056" cy="473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03576"/>
            <a:ext cx="3406493" cy="45540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07128"/>
            <a:ext cx="3328414" cy="444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3608" y="843558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Ребята расскажут вам о нашем мини-музее «Ложки»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627534"/>
            <a:ext cx="77048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Паспорт проекта:</a:t>
            </a:r>
          </a:p>
          <a:p>
            <a:r>
              <a:rPr lang="ru-RU" b="1" dirty="0" smtClean="0">
                <a:latin typeface="Arial Black" panose="020B0A04020102020204" pitchFamily="34" charset="0"/>
              </a:rPr>
              <a:t>Тип проекта – познавательно-исследовательский, творческий</a:t>
            </a:r>
          </a:p>
          <a:p>
            <a:r>
              <a:rPr lang="ru-RU" b="1" dirty="0" smtClean="0">
                <a:latin typeface="Arial Black" panose="020B0A04020102020204" pitchFamily="34" charset="0"/>
              </a:rPr>
              <a:t>Сроки проведения – краткосрочный</a:t>
            </a:r>
          </a:p>
          <a:p>
            <a:r>
              <a:rPr lang="ru-RU" b="1" dirty="0" smtClean="0">
                <a:latin typeface="Arial Black" panose="020B0A04020102020204" pitchFamily="34" charset="0"/>
              </a:rPr>
              <a:t>Участники проекта – дети, педагоги, родители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5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41151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Актуальность.</a:t>
            </a:r>
          </a:p>
          <a:p>
            <a:r>
              <a:rPr lang="ru-RU" sz="1600" dirty="0" smtClean="0">
                <a:latin typeface="Arial Black" panose="020B0A04020102020204" pitchFamily="34" charset="0"/>
              </a:rPr>
              <a:t> Как-то мы с воспитанниками задались вопросом, а можем ли мы обойтись без такого необходимого и практичного предмета, как ложка? Кто из нас задумывался, когда появился это прибор? И мы с детьми решили выяснить, зачем людям понадобились ложки и почему существует так много разных ложек?</a:t>
            </a:r>
            <a:endParaRPr lang="ru-RU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1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267494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Arial Black" panose="020B0A04020102020204" pitchFamily="34" charset="0"/>
            </a:endParaRPr>
          </a:p>
          <a:p>
            <a:endParaRPr lang="ru-RU" sz="1400" dirty="0">
              <a:latin typeface="Arial Black" panose="020B0A04020102020204" pitchFamily="34" charset="0"/>
            </a:endParaRPr>
          </a:p>
          <a:p>
            <a:r>
              <a:rPr lang="ru-RU" sz="1400" dirty="0" smtClean="0">
                <a:latin typeface="Arial Black" panose="020B0A04020102020204" pitchFamily="34" charset="0"/>
              </a:rPr>
              <a:t>Цель: вызвать познавательный интерес детей к открытию новых, необычных знаний о знакомом предмете – ложке</a:t>
            </a:r>
          </a:p>
          <a:p>
            <a:r>
              <a:rPr lang="ru-RU" sz="1400" dirty="0" smtClean="0">
                <a:latin typeface="Arial Black" panose="020B0A04020102020204" pitchFamily="34" charset="0"/>
              </a:rPr>
              <a:t>Задачи: дать представления об истории происхождения и разнообразии ложек (по размеру, форме, материалу, назначению), формировать интерес к свойствам различных материалов, расширять словарный запас, воспитывать бережное отношение к посуде</a:t>
            </a:r>
            <a:endParaRPr lang="ru-RU" sz="1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1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5496" y="987574"/>
            <a:ext cx="2907066" cy="3888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046" y="961839"/>
            <a:ext cx="2947110" cy="39399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267494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Начали проект со знакомства с историей ложки, рассматривали альбомы, открытки</a:t>
            </a:r>
            <a:endParaRPr lang="ru-RU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475200"/>
            <a:ext cx="4208218" cy="31478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75200"/>
            <a:ext cx="4230183" cy="31642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483518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Родители заинтересовались темой проекта, принесли много интересных ложек нам в коллекцию, дети с удовольствием рассматривали ложки</a:t>
            </a:r>
            <a:endParaRPr lang="ru-RU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98140"/>
            <a:ext cx="3584996" cy="47799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2850" y="387342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Мы с ребятами посмотрели презентации об истории возникновения ложек и изменениях их внешнего вида</a:t>
            </a:r>
            <a:endParaRPr lang="ru-RU" sz="16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91630"/>
            <a:ext cx="4215976" cy="31536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000" y="1491630"/>
            <a:ext cx="4165195" cy="3115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1243" y="371788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Arial Black" panose="020B0A04020102020204" pitchFamily="34" charset="0"/>
              </a:rPr>
              <a:t>Расписывали ложки в технике «хохлома»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8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84935"/>
            <a:ext cx="6147496" cy="45984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339502"/>
            <a:ext cx="2592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latin typeface="Arial Black" panose="020B0A04020102020204" pitchFamily="34" charset="0"/>
            </a:endParaRPr>
          </a:p>
          <a:p>
            <a:r>
              <a:rPr lang="ru-RU" sz="1600" dirty="0" smtClean="0">
                <a:latin typeface="Arial Black" panose="020B0A04020102020204" pitchFamily="34" charset="0"/>
              </a:rPr>
              <a:t>Эти липовые ложки </a:t>
            </a:r>
            <a:r>
              <a:rPr lang="ru-RU" sz="1600" dirty="0">
                <a:latin typeface="Arial Black" panose="020B0A04020102020204" pitchFamily="34" charset="0"/>
              </a:rPr>
              <a:t>Р</a:t>
            </a:r>
            <a:r>
              <a:rPr lang="ru-RU" sz="1600" dirty="0" smtClean="0">
                <a:latin typeface="Arial Black" panose="020B0A04020102020204" pitchFamily="34" charset="0"/>
              </a:rPr>
              <a:t>асписала нам сама Золотая Хохлома!</a:t>
            </a:r>
            <a:endParaRPr lang="ru-RU" sz="1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312</Words>
  <Application>Microsoft Office PowerPoint</Application>
  <PresentationFormat>Экран (16:9)</PresentationFormat>
  <Paragraphs>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Айгуль Азиханова</dc:creator>
  <cp:lastModifiedBy>Айгуль Азиханова</cp:lastModifiedBy>
  <cp:revision>27</cp:revision>
  <dcterms:created xsi:type="dcterms:W3CDTF">2023-03-26T15:34:53Z</dcterms:created>
  <dcterms:modified xsi:type="dcterms:W3CDTF">2023-04-23T09:54:18Z</dcterms:modified>
</cp:coreProperties>
</file>