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  <p:sldId id="261" r:id="rId6"/>
    <p:sldId id="262" r:id="rId7"/>
    <p:sldId id="265" r:id="rId8"/>
    <p:sldId id="263" r:id="rId9"/>
    <p:sldId id="264" r:id="rId10"/>
    <p:sldId id="267" r:id="rId11"/>
    <p:sldId id="268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2937" autoAdjust="0"/>
  </p:normalViewPr>
  <p:slideViewPr>
    <p:cSldViewPr snapToGrid="0">
      <p:cViewPr varScale="1">
        <p:scale>
          <a:sx n="74" d="100"/>
          <a:sy n="74" d="100"/>
        </p:scale>
        <p:origin x="-54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F618-4E07-45B2-A568-F19B692E384F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61E8-0C74-4BEB-98D0-609E86D6D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284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F618-4E07-45B2-A568-F19B692E384F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61E8-0C74-4BEB-98D0-609E86D6D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97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F618-4E07-45B2-A568-F19B692E384F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61E8-0C74-4BEB-98D0-609E86D6D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229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F618-4E07-45B2-A568-F19B692E384F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61E8-0C74-4BEB-98D0-609E86D6D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143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F618-4E07-45B2-A568-F19B692E384F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61E8-0C74-4BEB-98D0-609E86D6D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014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F618-4E07-45B2-A568-F19B692E384F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61E8-0C74-4BEB-98D0-609E86D6D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34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F618-4E07-45B2-A568-F19B692E384F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61E8-0C74-4BEB-98D0-609E86D6D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067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F618-4E07-45B2-A568-F19B692E384F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61E8-0C74-4BEB-98D0-609E86D6D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338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F618-4E07-45B2-A568-F19B692E384F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61E8-0C74-4BEB-98D0-609E86D6D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854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F618-4E07-45B2-A568-F19B692E384F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61E8-0C74-4BEB-98D0-609E86D6D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253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F618-4E07-45B2-A568-F19B692E384F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61E8-0C74-4BEB-98D0-609E86D6D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07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DF618-4E07-45B2-A568-F19B692E384F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D61E8-0C74-4BEB-98D0-609E86D6D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717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63725" y="-246732"/>
            <a:ext cx="846455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«Сабинский детский сад общеразвивающего вида №5 «</a:t>
            </a:r>
            <a:r>
              <a:rPr lang="ru-RU" sz="16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Бэлэкэч</a:t>
            </a:r>
            <a:r>
              <a:rPr lang="ru-RU" sz="1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sz="16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п.г.т</a:t>
            </a:r>
            <a:r>
              <a:rPr lang="ru-RU" sz="1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Богатые Сабы Сабинского  муниципального района Республики Татарстан»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78600" y="5610811"/>
            <a:ext cx="57658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200" b="1" dirty="0" smtClean="0">
                <a:solidFill>
                  <a:srgbClr val="0000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Провели: инструкторы по </a:t>
            </a:r>
            <a:r>
              <a:rPr lang="ru-RU" sz="2200" b="1" dirty="0" err="1" smtClean="0">
                <a:solidFill>
                  <a:srgbClr val="0000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физ.культуре</a:t>
            </a:r>
            <a:endParaRPr lang="ru-RU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200" b="1" dirty="0" err="1" smtClean="0">
                <a:solidFill>
                  <a:srgbClr val="0000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Насибуллина</a:t>
            </a:r>
            <a:r>
              <a:rPr lang="ru-RU" sz="2200" b="1" dirty="0" smtClean="0">
                <a:solidFill>
                  <a:srgbClr val="0000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С.Ф.,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rgbClr val="00000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Назипова Г.И.</a:t>
            </a:r>
            <a:endParaRPr lang="ru-RU" sz="2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689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5340" y="121757"/>
            <a:ext cx="10561320" cy="11588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Monotype Corsiva" panose="03010101010201010101" pitchFamily="66" charset="0"/>
              </a:rPr>
              <a:t>Конкурс фотогазет «Папа ,мама </a:t>
            </a:r>
            <a:r>
              <a:rPr lang="ru-RU" b="1" dirty="0">
                <a:latin typeface="Monotype Corsiva" panose="03010101010201010101" pitchFamily="66" charset="0"/>
              </a:rPr>
              <a:t>и </a:t>
            </a:r>
            <a:r>
              <a:rPr lang="ru-RU" b="1" dirty="0" smtClean="0">
                <a:latin typeface="Monotype Corsiva" panose="03010101010201010101" pitchFamily="66" charset="0"/>
              </a:rPr>
              <a:t>я-спортивная семья»</a:t>
            </a:r>
            <a:r>
              <a:rPr lang="ru-RU" b="1" dirty="0">
                <a:latin typeface="Monotype Corsiva" panose="03010101010201010101" pitchFamily="66" charset="0"/>
              </a:rPr>
              <a:t> среди </a:t>
            </a:r>
            <a:r>
              <a:rPr lang="ru-RU" b="1" dirty="0" smtClean="0">
                <a:latin typeface="Monotype Corsiva" panose="03010101010201010101" pitchFamily="66" charset="0"/>
              </a:rPr>
              <a:t>ясельных, 1 </a:t>
            </a:r>
            <a:r>
              <a:rPr lang="ru-RU" b="1" dirty="0">
                <a:latin typeface="Monotype Corsiva" panose="03010101010201010101" pitchFamily="66" charset="0"/>
              </a:rPr>
              <a:t>и 2 </a:t>
            </a:r>
            <a:r>
              <a:rPr lang="ru-RU" b="1" dirty="0" smtClean="0">
                <a:latin typeface="Monotype Corsiva" panose="03010101010201010101" pitchFamily="66" charset="0"/>
              </a:rPr>
              <a:t>младших групп.</a:t>
            </a:r>
            <a:endParaRPr lang="ru-RU" b="1" dirty="0"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06967" y="1402388"/>
            <a:ext cx="3622040" cy="51508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78380" y="1371377"/>
            <a:ext cx="3733800" cy="23171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80" y="3851536"/>
            <a:ext cx="4343400" cy="29148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71"/>
          <a:stretch/>
        </p:blipFill>
        <p:spPr>
          <a:xfrm>
            <a:off x="4627447" y="3851536"/>
            <a:ext cx="3602153" cy="283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541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12725"/>
            <a:ext cx="1109472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Monotype Corsiva" panose="03010101010201010101" pitchFamily="66" charset="0"/>
              </a:rPr>
              <a:t>Конкурс рисунков «Мой любимый вид спорта» среди детей старших и подготовительных групп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88"/>
          <a:stretch/>
        </p:blipFill>
        <p:spPr>
          <a:xfrm>
            <a:off x="242217" y="1751013"/>
            <a:ext cx="7714688" cy="4724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3"/>
          <a:stretch/>
        </p:blipFill>
        <p:spPr>
          <a:xfrm>
            <a:off x="8199121" y="1751013"/>
            <a:ext cx="3854598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340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2192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" y="0"/>
            <a:ext cx="7056120" cy="1630680"/>
          </a:xfrm>
        </p:spPr>
        <p:txBody>
          <a:bodyPr>
            <a:normAutofit/>
          </a:bodyPr>
          <a:lstStyle/>
          <a:p>
            <a:r>
              <a:rPr lang="ru-RU" sz="5000" b="1" dirty="0" err="1" smtClean="0">
                <a:latin typeface="Monotype Corsiva" panose="03010101010201010101" pitchFamily="66" charset="0"/>
              </a:rPr>
              <a:t>Йогатерапия</a:t>
            </a:r>
            <a:r>
              <a:rPr lang="ru-RU" sz="5000" b="1" dirty="0" smtClean="0">
                <a:latin typeface="Monotype Corsiva" panose="03010101010201010101" pitchFamily="66" charset="0"/>
              </a:rPr>
              <a:t> для педагогов</a:t>
            </a:r>
            <a:endParaRPr lang="ru-RU" sz="5000" b="1" dirty="0"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948" y="1584960"/>
            <a:ext cx="5371332" cy="23469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7708" y="3815554"/>
            <a:ext cx="4651588" cy="28807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360" y="4187947"/>
            <a:ext cx="6080760" cy="25306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9272" y="643857"/>
            <a:ext cx="4590628" cy="2785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765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440" y="276621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недели физкультуры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сберегу, сам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себе я помогу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,»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31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сформировать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основы здорового образа жизни, добиваться осознанного выполнения правил </a:t>
            </a:r>
            <a:r>
              <a:rPr lang="ru-RU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здоровьесбережения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ответственного отношения, как к собственному здоровью, так и здоровью окружающих.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1.Сформировать  представление о здоровье как одной из главных ценностей человеческой жизни, об умении беречь свое здоровье и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заботиться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нем;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2.Формировать базу знаний и практических  навыков здорового  образа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Повышать двигательную активность, функциональные возможности организма;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4.Привить потребность в здоровом образе жизни, уважение к физическим упражнениям, занятиям спортом;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838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735" y="211708"/>
            <a:ext cx="5339489" cy="1932559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Встреча родителей «Угадай вид спорта», «Четвертый лишний». Пожелание.</a:t>
            </a:r>
            <a:endParaRPr lang="ru-RU" sz="3600" b="1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5557" y="3429000"/>
            <a:ext cx="3114948" cy="33924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2"/>
          <a:stretch/>
        </p:blipFill>
        <p:spPr>
          <a:xfrm>
            <a:off x="360426" y="2253995"/>
            <a:ext cx="3208119" cy="33375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33114" y="3429000"/>
            <a:ext cx="3160141" cy="29936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37016" y="303374"/>
            <a:ext cx="3035316" cy="254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469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79757" y="346837"/>
            <a:ext cx="4626864" cy="173799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Monotype Corsiva" panose="03010101010201010101" pitchFamily="66" charset="0"/>
              </a:rPr>
              <a:t>«Спортивные забавы» </a:t>
            </a:r>
            <a:br>
              <a:rPr lang="ru-RU" b="1" dirty="0" smtClean="0">
                <a:latin typeface="Monotype Corsiva" panose="03010101010201010101" pitchFamily="66" charset="0"/>
              </a:rPr>
            </a:br>
            <a:r>
              <a:rPr lang="ru-RU" b="1" dirty="0" smtClean="0">
                <a:latin typeface="Monotype Corsiva" panose="03010101010201010101" pitchFamily="66" charset="0"/>
              </a:rPr>
              <a:t>с детьми старшей группы №1</a:t>
            </a:r>
            <a:endParaRPr lang="ru-RU" b="1" dirty="0"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0274" y="3346568"/>
            <a:ext cx="4422458" cy="33168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0949" y="2535325"/>
            <a:ext cx="4377308" cy="32829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736" y="94673"/>
            <a:ext cx="3917076" cy="300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328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2654" y="-26330"/>
            <a:ext cx="5983224" cy="1537981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«Весёлые гонки» с детьми 1 младших групп.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047" y="1609274"/>
            <a:ext cx="3093906" cy="20964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0357" y="909846"/>
            <a:ext cx="2960915" cy="22206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7905" y="3607704"/>
            <a:ext cx="3339676" cy="25047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022" y="4115522"/>
            <a:ext cx="4268710" cy="25589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83" y="1086867"/>
            <a:ext cx="2923423" cy="246844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9332" y="4012933"/>
            <a:ext cx="2880267" cy="227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97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951" y="253157"/>
            <a:ext cx="5189376" cy="179957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Спортивные соревнования « Мы мороза не боимся!» с детьми старших групп.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9655" y="3580075"/>
            <a:ext cx="4803403" cy="30725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8625" y="70620"/>
            <a:ext cx="3518659" cy="31821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2579" y="2279399"/>
            <a:ext cx="3231116" cy="32394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8" b="-415"/>
          <a:stretch/>
        </p:blipFill>
        <p:spPr>
          <a:xfrm>
            <a:off x="130768" y="3248780"/>
            <a:ext cx="3275596" cy="357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794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90" y="-66133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3428" y="-174736"/>
            <a:ext cx="6185452" cy="237807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Monotype Corsiva" panose="03010101010201010101" pitchFamily="66" charset="0"/>
              </a:rPr>
              <a:t>«Зарница» с детьми подготовительных групп.</a:t>
            </a:r>
            <a:endParaRPr lang="ru-RU" sz="4800" b="1" dirty="0"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2840" y="23442"/>
            <a:ext cx="3977495" cy="35825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1589" y="2902013"/>
            <a:ext cx="2393385" cy="31911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6083" y="4599479"/>
            <a:ext cx="3443485" cy="204977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0186" y="3220257"/>
            <a:ext cx="2571750" cy="3429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6228" y="1773994"/>
            <a:ext cx="4300729" cy="268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76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190" y="0"/>
            <a:ext cx="7132320" cy="2240915"/>
          </a:xfrm>
        </p:spPr>
        <p:txBody>
          <a:bodyPr>
            <a:normAutofit/>
          </a:bodyPr>
          <a:lstStyle/>
          <a:p>
            <a:pPr algn="ctr"/>
            <a:r>
              <a:rPr lang="ru-RU" sz="4600" b="1" dirty="0" smtClean="0">
                <a:latin typeface="Monotype Corsiva" panose="03010101010201010101" pitchFamily="66" charset="0"/>
              </a:rPr>
              <a:t>Спортивные соревнования «Мальчики и девчонки, вперёд!» с детьми средних групп.</a:t>
            </a:r>
            <a:endParaRPr lang="ru-RU" sz="4600" b="1" dirty="0"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037"/>
          <a:stretch/>
        </p:blipFill>
        <p:spPr>
          <a:xfrm>
            <a:off x="8146700" y="266859"/>
            <a:ext cx="3705529" cy="29943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6720" y="3444874"/>
            <a:ext cx="3931920" cy="29489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79319"/>
            <a:ext cx="4247727" cy="318579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9063" y="4023994"/>
            <a:ext cx="3576320" cy="268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348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796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Monotype Corsiva" panose="03010101010201010101" pitchFamily="66" charset="0"/>
              </a:rPr>
              <a:t>Игра-викторина «Знатоки спорта» с детьми </a:t>
            </a:r>
            <a:r>
              <a:rPr lang="ru-RU" b="1" dirty="0" err="1" smtClean="0">
                <a:latin typeface="Monotype Corsiva" panose="03010101010201010101" pitchFamily="66" charset="0"/>
              </a:rPr>
              <a:t>средних,старших</a:t>
            </a:r>
            <a:r>
              <a:rPr lang="ru-RU" b="1" dirty="0" smtClean="0">
                <a:latin typeface="Monotype Corsiva" panose="03010101010201010101" pitchFamily="66" charset="0"/>
              </a:rPr>
              <a:t> и подготовительных групп.</a:t>
            </a:r>
            <a:endParaRPr lang="ru-RU" b="1" dirty="0"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95600" y="3733800"/>
            <a:ext cx="5836920" cy="31242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154" y="1527568"/>
            <a:ext cx="2705446" cy="32232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1195" y="1553528"/>
            <a:ext cx="3440651" cy="271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3922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122</Words>
  <Application>Microsoft Office PowerPoint</Application>
  <PresentationFormat>Произвольный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 Проектная деятельность недели физкультуры  «Я здоровье сберегу, сам себе я помогу,»  Цель проекта: сформировать у детей основы здорового образа жизни, добиваться осознанного выполнения правил здоровьесбережения и ответственного отношения, как к собственному здоровью, так и здоровью окружающих. Задачи проекта: 1.Сформировать  представление о здоровье как одной из главных ценностей человеческой жизни, об умении беречь свое здоровье и заботиться о нем; 2.Формировать базу знаний и практических  навыков здорового  образа жизни. 3. Повышать двигательную активность, функциональные возможности организма; 4.Привить потребность в здоровом образе жизни, уважение к физическим упражнениям, занятиям спортом; </vt:lpstr>
      <vt:lpstr>Встреча родителей «Угадай вид спорта», «Четвертый лишний». Пожелание.</vt:lpstr>
      <vt:lpstr>«Спортивные забавы»  с детьми старшей группы №1</vt:lpstr>
      <vt:lpstr>«Весёлые гонки» с детьми 1 младших групп.</vt:lpstr>
      <vt:lpstr>Спортивные соревнования « Мы мороза не боимся!» с детьми старших групп.</vt:lpstr>
      <vt:lpstr>«Зарница» с детьми подготовительных групп.</vt:lpstr>
      <vt:lpstr>Спортивные соревнования «Мальчики и девчонки, вперёд!» с детьми средних групп.</vt:lpstr>
      <vt:lpstr>Игра-викторина «Знатоки спорта» с детьми средних,старших и подготовительных групп.</vt:lpstr>
      <vt:lpstr>Конкурс фотогазет «Папа ,мама и я-спортивная семья» среди ясельных, 1 и 2 младших групп.</vt:lpstr>
      <vt:lpstr>Конкурс рисунков «Мой любимый вид спорта» среди детей старших и подготовительных групп.</vt:lpstr>
      <vt:lpstr>Йогатерапия для педагогов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 Windows</cp:lastModifiedBy>
  <cp:revision>15</cp:revision>
  <dcterms:created xsi:type="dcterms:W3CDTF">2023-04-11T06:51:42Z</dcterms:created>
  <dcterms:modified xsi:type="dcterms:W3CDTF">2023-04-23T19:47:44Z</dcterms:modified>
</cp:coreProperties>
</file>