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70" r:id="rId4"/>
    <p:sldId id="271" r:id="rId5"/>
    <p:sldId id="272" r:id="rId6"/>
    <p:sldId id="273" r:id="rId7"/>
    <p:sldId id="274" r:id="rId8"/>
    <p:sldId id="275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9211" autoAdjust="0"/>
  </p:normalViewPr>
  <p:slideViewPr>
    <p:cSldViewPr>
      <p:cViewPr varScale="1">
        <p:scale>
          <a:sx n="73" d="100"/>
          <a:sy n="73" d="100"/>
        </p:scale>
        <p:origin x="-1260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61DC3-59A2-4F3D-B68B-F2372F773FDE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9FB4A-77D6-46FB-81BC-5E620CF44A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4535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ез-я род.собр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Правила безопасности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err="1" smtClean="0"/>
              <a:t>Пдд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Пожарная  безопасность</a:t>
            </a:r>
            <a:endParaRPr lang="ru-RU" dirty="0"/>
          </a:p>
        </p:txBody>
      </p:sp>
      <p:pic>
        <p:nvPicPr>
          <p:cNvPr id="9" name="Содержимое 8" descr="пожарн.без-сть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124744"/>
            <a:ext cx="4968552" cy="5733256"/>
          </a:xfrm>
        </p:spPr>
      </p:pic>
      <p:pic>
        <p:nvPicPr>
          <p:cNvPr id="8" name="Содержимое 7" descr="улиц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4499992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9468544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i="1" dirty="0" smtClean="0"/>
              <a:t>                                                           Повестка  дня: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1.Особенности развития детей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                         6-7 лет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2.Образовательная  деятельность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     в подготовительной группе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3.Правила безопасности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4. Выборы родительского комитета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5.Разное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556792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Возраст 6 - 7 лет</a:t>
            </a:r>
          </a:p>
          <a:p>
            <a:r>
              <a:rPr lang="ru-RU" sz="2800" dirty="0" smtClean="0"/>
              <a:t>Старший дошкольный возраст — период познания мира человеческих отношений, творчества и подготовки к следующему, совершенно новому этапу в его жизни — обучению в школе.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859340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Игровая деятельность</a:t>
            </a:r>
            <a:endParaRPr lang="ru-RU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/>
              <a:t>В сюжетно-ролевых играх дети осваивают сложные взаимодействия людей, жизненные ситуации</a:t>
            </a:r>
          </a:p>
          <a:p>
            <a:r>
              <a:rPr lang="ru-RU" sz="2000" dirty="0" smtClean="0"/>
              <a:t>Игровое пространство усложняется. </a:t>
            </a:r>
          </a:p>
          <a:p>
            <a:r>
              <a:rPr lang="ru-RU" sz="2000" dirty="0" smtClean="0"/>
              <a:t>При организации совместных игр дети используют договор, умеют учитывать интересы других, в некоторой степени сдерживать эмоциональные порывы.</a:t>
            </a:r>
          </a:p>
          <a:p>
            <a:r>
              <a:rPr lang="ru-RU" sz="2000" dirty="0" smtClean="0"/>
              <a:t>Происходит постепенный переход от игры как ведущей деятельности к учению.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56695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Конструирование</a:t>
            </a:r>
          </a:p>
          <a:p>
            <a:pPr marL="457200">
              <a:buFont typeface="Arial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Дети подготовительной к школе группы в значительной степени освоили конструирование из строительного материала.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 В этом возрасте дети уже могут освоить сложные формы сложения из листа бумаги и придумывать собственные. Данный вид деятельности не просто доступен детям — он важен для углубления их пространственных представлений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556792"/>
            <a:ext cx="54006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Изобразительная деятельность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b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Образы из окружающей жизни и литературных произведений, передаваемые детьми в изобразительной деятельности, становятся сложнее. 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Более явными становятся различия между рисунками мальчиков и девочек.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Изображение человека становится еще более детализированным и пропорциональным.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Появляются пальцы на руках, глаза, рот, нос, брови, подбородок. Одежда может быть украшена различными деталями.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0" y="150539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Речь</a:t>
            </a:r>
            <a:r>
              <a:rPr lang="ru-RU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Развивается звуковая сторона, грамматический строй, лексика.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Развивается связная речь.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 высказываниях детей отражаются как расширяющийся словарь, так и характер ощущений, формирующихся в этом возрасте.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Дети начинают активно употреблять обобщающие существительные, синонимы, антонимы, прилагательные и т.д.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Развиваются диалогическая и некоторые виды монологической речи.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62880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Отношения со сверстниками</a:t>
            </a:r>
            <a:endParaRPr lang="ru-RU" sz="20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/>
              <a:t>Преобладают общественно значимые мотивы над личностными. </a:t>
            </a:r>
          </a:p>
          <a:p>
            <a:r>
              <a:rPr lang="ru-RU" sz="2000" dirty="0" smtClean="0"/>
              <a:t>Развивается  сочувствие.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284984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Отношения со взрослыми</a:t>
            </a:r>
            <a:endParaRPr lang="ru-RU" sz="20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/>
              <a:t>Умеют следовать инструкции взрослого, придерживаться игровых правил.</a:t>
            </a:r>
          </a:p>
          <a:p>
            <a:r>
              <a:rPr lang="ru-RU" sz="2000" dirty="0" smtClean="0"/>
              <a:t> Ребёнок стремиться качественно выполнить какое-либо задание, сравнить с образцом и переделать, если что-то не получилось.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6947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9468544" cy="324036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Группа  26 детей:</a:t>
            </a:r>
            <a:br>
              <a:rPr lang="ru-RU" b="1" i="1" dirty="0" smtClean="0"/>
            </a:br>
            <a:r>
              <a:rPr lang="ru-RU" b="1" i="1" dirty="0" smtClean="0"/>
              <a:t>Девочки- 11</a:t>
            </a:r>
            <a:br>
              <a:rPr lang="ru-RU" b="1" i="1" dirty="0" smtClean="0"/>
            </a:br>
            <a:r>
              <a:rPr lang="ru-RU" b="1" i="1" dirty="0" smtClean="0"/>
              <a:t>Мальчики- 15</a:t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232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                                                         Повестка  дня:                                    1.Особенности развития детей                                                             6-7 лет                                    2.Образовательная  деятельность                                         в подготовительной группе                                    3.Правила безопасности                                    4. Выборы родительского комитета                                    5.Разное </vt:lpstr>
      <vt:lpstr>Слайд 3</vt:lpstr>
      <vt:lpstr>Слайд 4</vt:lpstr>
      <vt:lpstr>Слайд 5</vt:lpstr>
      <vt:lpstr>Слайд 6</vt:lpstr>
      <vt:lpstr>Слайд 7</vt:lpstr>
      <vt:lpstr>Слайд 8</vt:lpstr>
      <vt:lpstr>Группа  26 детей: Девочки- 11 Мальчики- 15 </vt:lpstr>
      <vt:lpstr> Правила безопасности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андрей</cp:lastModifiedBy>
  <cp:revision>35</cp:revision>
  <dcterms:created xsi:type="dcterms:W3CDTF">2021-09-20T06:23:47Z</dcterms:created>
  <dcterms:modified xsi:type="dcterms:W3CDTF">2023-04-23T16:59:19Z</dcterms:modified>
</cp:coreProperties>
</file>