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85" r:id="rId3"/>
    <p:sldId id="271" r:id="rId4"/>
    <p:sldId id="263" r:id="rId5"/>
    <p:sldId id="279" r:id="rId6"/>
    <p:sldId id="278" r:id="rId7"/>
    <p:sldId id="280" r:id="rId8"/>
    <p:sldId id="281" r:id="rId9"/>
    <p:sldId id="277" r:id="rId10"/>
    <p:sldId id="282" r:id="rId11"/>
    <p:sldId id="283" r:id="rId12"/>
    <p:sldId id="286" r:id="rId13"/>
    <p:sldId id="287" r:id="rId14"/>
    <p:sldId id="288" r:id="rId15"/>
    <p:sldId id="290" r:id="rId16"/>
    <p:sldId id="292" r:id="rId17"/>
    <p:sldId id="291" r:id="rId18"/>
    <p:sldId id="289" r:id="rId19"/>
    <p:sldId id="293" r:id="rId20"/>
    <p:sldId id="299" r:id="rId21"/>
    <p:sldId id="296" r:id="rId22"/>
    <p:sldId id="29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1F5F83-6E8A-4C47-A52C-5ADBC427119A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B33291-8170-4AF8-BC69-7670A985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642918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 ДРУЗЬЯ СОБАКИ</a:t>
            </a:r>
            <a:endParaRPr lang="ru-RU" sz="60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920" y="2581910"/>
            <a:ext cx="5852160" cy="36576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571480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СОБАКА - ПОВОДЫРЬ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28586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Некоторых собак специально тренируют для оказания помощи слепым людям и инвалидам.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&amp;Scy;&amp;ocy;&amp;bcy;&amp;acy;&amp;kcy;&amp;acy;-&amp;pcy;&amp;ocy;&amp;vcy;&amp;ocy;&amp;dcy;&amp;ycy;&amp;rcy;&amp;softcy; - &amp;ocy;&amp;dcy;&amp;ncy;&amp;acy; &amp;icy;&amp;zcy; &amp;scy;&amp;acy;&amp;mcy;&amp;ycy;&amp;khcy; &amp;ncy;&amp;iecy;&amp;ocy;&amp;bcy;&amp;khcy;&amp;ocy;&amp;dcy;&amp;icy;&amp;mcy;&amp;ycy;&amp;khcy; &amp;icy; &amp;vcy;&amp;ocy;&amp;scy;&amp;tcy;&amp;rcy;&amp;iecy;&amp;bcy;&amp;ocy;&amp;vcy;&amp;acy;&amp;ncy;&amp;ncy;&amp;ycy;&amp;khcy; &amp;dcy;&amp;lcy;&amp;yacy; &amp;lcy;&amp;yucy;&amp;dcy;&amp;iecy;&amp;jcy; &amp;scy;&amp;ocy;&amp;bcy;&amp;acy;&amp;kcy;. &amp;Ocy;&amp;ncy;&amp;acy; &amp;yacy;&amp;vcy;&amp;lcy;&amp;yacy;&amp;iecy;&amp;tcy;&amp;scy;&amp;yacy; &amp;ocy;&amp;chcy;&amp;iecy;&amp;ncy;&amp;softcy; &amp;ocy;&amp;bcy;&amp;ucy;&amp;chcy;&amp;iecy;&amp;ncy;&amp;ncy;&amp;ocy;&amp;jcy; &amp;scy;&amp;ocy;&amp;bcy;&amp;acy;&amp;kcy;&amp;ocy;&amp;jcy;, &amp;icy; &amp;pcy;&amp;ocy;&amp;dcy;&amp;gcy;&amp;ocy;&amp;tcy;&amp;ocy;&amp;vcy;&amp;icy;&amp;tcy;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857496"/>
            <a:ext cx="3603381" cy="3429024"/>
          </a:xfrm>
          <a:prstGeom prst="rect">
            <a:avLst/>
          </a:prstGeom>
          <a:noFill/>
        </p:spPr>
      </p:pic>
      <p:pic>
        <p:nvPicPr>
          <p:cNvPr id="12294" name="Picture 6" descr="WebFermer-&amp;Vcy;&amp;iecy;&amp;bcy;&amp;Fcy;&amp;iecy;&amp;rcy;&amp;mcy;&amp;iecy;&amp;rcy; &amp;Lcy;&amp;ucy;&amp;chcy;&amp;shcy;&amp;icy;&amp;jcy; &amp;fcy;&amp;iecy;&amp;rcy;&amp;mcy;&amp;iecy;&amp;rcy;&amp;scy;&amp;kcy;&amp;icy;&amp;jcy; &amp;scy;&amp;acy;&amp;jcy;&amp;tcy;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857496"/>
            <a:ext cx="4377477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СЛУЖЕБНЫЕ СОБАКИ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214422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СОБАКА – ОХРАННИК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АРМЕЙСКАЯ СОБАКА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СОБАКА - САПЕР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428868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Собакам поручают охрану домов и важных государственных объектов. В армии собаки служат наравне с человеком: защищают границы государства, обезвреживают нарушителей границ и преступников, участвуют в саперных операциях.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&amp;Pcy;&amp;ocy;&amp;mcy;&amp;ocy;&amp;shchcy;&amp;softcy; &amp;Scy;&amp;ocy;&amp;bcy;&amp;acy;&amp;kcy;&amp;icy; &amp;Vcy; &amp;Rcy;&amp;acy;&amp;bcy;&amp;ocy;&amp;tcy;&amp;iecy; &amp;Tcy;&amp;iecy;&amp;lcy;&amp;ocy;&amp;khcy;&amp;rcy;&amp;acy;&amp;icy;&amp;tcy;&amp;iecy;&amp;lcy;&amp;yacy; &quot; &amp;Tcy;&amp;iecy;&amp;lcy;&amp;ocy;&amp;khcy;&amp;rcy;&amp;acy;&amp;ncy;&amp;icy;&amp;tcy;&amp;iecy;&amp;lcy;&amp;softcy; - &amp;Ocy;&amp;bcy;&amp;hardcy;&amp;iecy;&amp;dcy;&amp;icy;&amp;ncy;&amp;iecy;&amp;ncy;&amp;icy;&amp;iecy; &amp;tcy;&amp;iecy;&amp;lcy;&amp;ocy;&amp;khcy;&amp;rcy;&amp;acy;&amp;ncy;&amp;icy;&amp;tcy;&amp;iecy;&amp;lcy;&amp;iecy;&amp;jcy; &amp;icy; &amp;pcy;&amp;rcy;&amp;ocy;&amp;fcy;&amp;iecy;&amp;scy;&amp;scy;&amp;icy;&amp;ocy;&amp;ncy;&amp;acy;&amp;lcy;&amp;softcy;&amp;ncy;&amp;ycy;&amp;khcy; &amp;ocy;&amp;khcy;&amp;rcy;&amp;acy;&amp;ncy;&amp;ncy;&amp;icy;&amp;kcy;&amp;ocy;&amp;v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000504"/>
            <a:ext cx="3301467" cy="2357454"/>
          </a:xfrm>
          <a:prstGeom prst="rect">
            <a:avLst/>
          </a:prstGeom>
          <a:noFill/>
        </p:spPr>
      </p:pic>
      <p:pic>
        <p:nvPicPr>
          <p:cNvPr id="41988" name="Picture 4" descr="&amp;Scy;&amp;ocy;&amp;lcy;&amp;dcy;&amp;acy;&amp;tcy;&amp;ycy; &amp;icy; &amp;zhcy;&amp;icy;&amp;vcy;&amp;ocy;&amp;tcy;&amp;ncy;&amp;ycy;&amp;iecy;-2 (68 &amp;fcy;&amp;ocy;&amp;tcy;&amp;ocy;) &amp;Rcy;&amp;iecy;&amp;lcy;&amp;acy;&amp;kcy;&amp;scy;&amp;icy;&amp;kcy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000504"/>
            <a:ext cx="3541239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57148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ПАМЯТНИКИ СОБАКАМ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714348" y="1103530"/>
            <a:ext cx="77153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47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не остался равнодушен к поступкам животных. В мире насчитывается огромное количество памятников верным друзьям человека. Самым первым памятником собаке можно считать памятник волчице, выкормившей основателей Рима, братьев Ромула и Рема.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&amp;Rcy;&amp;ocy;&amp;mcy;&amp;ucy;&amp;lcy; &amp;icy; &amp;Rcy;&amp;iecy;&amp;mcy;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214686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28596" y="428604"/>
            <a:ext cx="82868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Париже (Франция) самым знаменитым по праву считается памятник собаке-спасателю на собачьем кладбище. Маленький ребенок верхом на большой собаке — это памятник сенбернару Барри, спасшему 41 человека. Маленький мальчик, который сидит на собаке, был 41-м. Он неизвестно как попал на перевал, замерз и потерял сознание. Барри нашел его, согрел своим теплом и вынес к людям.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5" name="Picture 3" descr="&amp;Bcy;&amp;ocy;&amp;iecy;&amp;vcy;&amp;acy;&amp;yacy; &amp;tcy;&amp;iecy;&amp;khcy;&amp;ncy;&amp;icy;&amp;kcy;&amp;acy; - &amp;zhcy;&amp;icy;&amp;zcy;&amp;ncy;&amp;softcy; &amp;icy; &amp;scy;&amp;ucy;&amp;dcy;&amp;softcy;&amp;bcy;&amp;a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71810"/>
            <a:ext cx="5000660" cy="3333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28596" y="714356"/>
            <a:ext cx="835824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63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Токио (Япония) памятник собачьей верности и преданности стоит на станции Сабуя, недалеко от японской столицы. Он был поставлен и память о псе Хатико, который ежедневно провожал и встречал своего хозяина, уезжавшего в Токио на работу. Хозяин неожиданно заболел и умер. Но Хатико каждый день приходил к поезду на станцию и ждал до последнего поезда. Так продолжалось десять лет, пока он трагически не погиб на этой станции. По всей Японии дети собирали деньги на памятник Хатико.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3010" name="Picture 2" descr="&amp;KHcy;&amp;acy;&amp;tcy;&amp;icy;&amp;kcy;&amp;ocy;, 3. &amp;Fcy;&amp;ocy;&amp;tcy;&amp;ocy;&amp;gcy;&amp;rcy;&amp;acy;&amp;fcy;&amp;icy;&amp;icy; &amp;Pcy;&amp;acy;&amp;mcy;&amp;yacy;&amp;tcy;&amp;ncy;&amp;icy;&amp;kcy; &amp;KHcy;&amp;acy;&amp;tcy;&amp;icy;&amp;kcy;&amp;ocy; &amp;vcy; &amp;Tcy;&amp;ocy;&amp;kcy;&amp;icy;&amp;ocy; (&amp;Scy;&amp;icy;&amp;bcy;&amp;ucy;&amp;yacy;, &amp;YAcy;&amp;pcy;&amp;ocy;&amp;ncy;&amp;icy;&amp;yacy;). &amp;YAcy;&amp;pcy;&amp;ocy;&amp;ncy;&amp;icy;&amp;yacy;, &amp;Tcy;&amp;ocy;&amp;kcy;&amp;i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3255729" cy="4786346"/>
          </a:xfrm>
          <a:prstGeom prst="rect">
            <a:avLst/>
          </a:prstGeom>
          <a:noFill/>
        </p:spPr>
      </p:pic>
      <p:pic>
        <p:nvPicPr>
          <p:cNvPr id="43012" name="Picture 4" descr="&amp;Fcy;&amp;ocy;&amp;tcy;&amp;ocy; &amp;scy;&amp;mcy;&amp;iecy;&amp;rcy;&amp;tcy;&amp;icy; &amp;KHcy;&amp;acy;&amp;tcy;&amp;icy;&amp;kcy;&amp;ocy;. &amp;Scy;&amp;acy;&amp;mcy;&amp;ycy;&amp;jcy; &amp;vcy;&amp;iecy;&amp;rcy;&amp;ncy;&amp;ycy;&amp;jcy; &amp;pcy;&amp;iocy;&amp;scy; &quot; &amp;Tcy;&amp;ucy;&amp;tcy;&amp;Scy;&amp;mcy;&amp;iecy;&amp;khcy;&amp;acy;.&amp;Ncy;&amp;iecy;&amp;tcy;-&amp;scy;&amp;acy;&amp;jcy;&amp;tcy; &amp;zhcy;&amp;iecy;&amp;scy;&amp;tcy;&amp;icy;, &amp;zhcy;&amp;iecy;&amp;scy;&amp;tcy;&amp;softcy; &amp;ocy;&amp;ncy;&amp;lcy;&amp;acy;&amp;jcy;&amp;ncy;, &amp;fcy;&amp;ocy;&amp;tcy;&amp;ocy; &amp;mcy;&amp;iocy;&amp;rcy;&amp;tcy;&amp;vcy;&amp;ycy;&amp;kh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71546"/>
            <a:ext cx="31718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57158" y="714356"/>
            <a:ext cx="8429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Берлинском зоопарке есть памятник собакам-поводырям. «Немецким собакам-поводырям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незрячих берлинцев» — такую надпись можно на нем прочесть.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3" descr="&amp;Scy;&amp;ocy;&amp;bcy;&amp;acy;&amp;kcy;&amp;acy;&amp;mcy; - &amp;scy; &amp;bcy;&amp;lcy;&amp;acy;&amp;gcy;&amp;ocy;&amp;dcy;&amp;acy;&amp;rcy;&amp;ncy;&amp;ocy;&amp;scy;&amp;tcy;&amp;softcy;&amp;yucy;. - &amp;Ocy; &amp;zhcy;&amp;icy;&amp;vcy;&amp;ocy;&amp;tcy;&amp;ncy;&amp;ycy;&amp;khcy; - &amp;Bcy;&amp;lcy;&amp;ocy;&amp;gcy;&amp;icy; - &amp;Pcy;&amp;ocy;&amp;tcy;&amp;ocy;&amp;mcy;&amp;ucy; &amp;chcy;&amp;t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500306"/>
            <a:ext cx="444817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57158" y="357166"/>
            <a:ext cx="842968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городе Номе (Аляска) и в центральном парке Нью-Йорка есть памятник ездовой собаке 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вожаку Балто, который в </a:t>
            </a: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1925 г. в составе ездовой упряжки в ураганную ночь доставил в город Ном лекарства и спас город от эпидемии. Пять дней и ночей сквозь разыгравшуюся пургу он вел упряжку в город, где вспыхнула эпидемия дифтерии. В далеком и трудном пути погибли все собаки, кроме вожака Балта. А расстояние до Нома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было еще очень большим, и тогда хозяин привязал коробки с вакциной к ошейнику собаки и велел бежать домой. Балт добежал до города, но как только 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него сняли ошейник, стал звать людей за собой в пургу. Он привел их к хозяину, замерзавшему в снегу, и спас его.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много памятников собакам, трудившимся на войне. Но главная память о них — сотни спасенных человеческих жизней.</a:t>
            </a:r>
          </a:p>
          <a:p>
            <a:pPr marL="0" marR="0" lvl="0" indent="209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&amp;fcy;&amp;ocy;&amp;tcy;&amp;ocy;&amp;gcy;&amp;rcy;&amp;acy;&amp;fcy;&amp;icy;&amp;yacy; &amp;Pcy;&amp;acy;&amp;mcy;&amp;yacy;&amp;tcy;&amp;ncy;&amp;icy;&amp;kcy; &amp;pcy;&amp;scy;&amp;ucy; &amp;Bcy;&amp;acy;&amp;lcy;&amp;tcy;&amp;ocy; : (&amp;Ncy;&amp;softcy;&amp;yucy;-&amp;Jcy;&amp;ocy;&amp;rcy;&amp;kcy; - &amp;Scy;&amp;SHcy;&amp;Acy;). &amp;Fcy;&amp;ocy;&amp;tcy;&amp;ocy;&amp;gcy;&amp;rcy;&amp;acy;&amp;fcy;&amp;icy;&amp;yacy; 70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00042"/>
            <a:ext cx="4876800" cy="51435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564357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Памятник ездовой собаке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Балто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центральном парке 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Нью-Йорка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642918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много памятников собакам, трудившимся на войне. Но главная память о них - сотни спасенных человеческих жизней.</a:t>
            </a:r>
          </a:p>
        </p:txBody>
      </p:sp>
      <p:pic>
        <p:nvPicPr>
          <p:cNvPr id="52226" name="Picture 2" descr="&amp;Vcy;&amp;ocy;&amp;lcy;&amp;gcy;&amp;ocy;&amp;gcy;&amp;rcy;&amp;acy;&amp;dcy; &amp;ocy;&amp;bcy;&amp;ocy;&amp;icy; (166 &amp;fcy;&amp;ocy;&amp;tcy;&amp;ocy;) &amp;scy;&amp;kcy;&amp;acy;&amp;chcy;&amp;acy;&amp;tcy;&amp;softcy; &amp;dcy;&amp;lcy;&amp;yacy; &amp;rcy;&amp;acy;&amp;bcy;&amp;ocy;&amp;chcy;&amp;iecy;&amp;gcy;&amp;ocy; &amp;scy;&amp;tcy;&amp;ocy;&amp;lcy;&amp;acy; :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357430"/>
            <a:ext cx="49530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000108"/>
            <a:ext cx="84296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 тех пор пока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человек не приручил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собаку, это было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настоящее дикое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животное. Ученые установили: именно волк был предком домашних собак. Дикие собаки жили стаями и добывали себе пищу охотой. В стае был вожак, который следил за  порядком, а взрослые собаки заботились о щенках: воспитывали их и учили выживать в условиях дикой природы.</a:t>
            </a:r>
          </a:p>
        </p:txBody>
      </p:sp>
      <p:pic>
        <p:nvPicPr>
          <p:cNvPr id="5" name="Picture 2" descr="&amp;Pcy;&amp;rcy;&amp;iecy;&amp;dcy;&amp;ocy;&amp;kcy; &amp;scy;&amp;ocy;&amp;bcy;&amp;acy;&amp;kcy; - &amp;vcy;&amp;ocy;&amp;lcy;&amp;k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28604"/>
            <a:ext cx="3643338" cy="27325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714356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НАШ ЛЮБИМЫЙ ЧЛЕН СЕМЬИ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500174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вырастить своего любимца здоровым и воспитанным, вам нужно выполнять следующие простые правила: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500306"/>
            <a:ext cx="82868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1.Мыть собаку нужно только при необходимости и не делать это слишком часто, при этом обязательно пользоваться, специальным шампунем для собак.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каждой прогулки мойте собаке лапы.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2.Ухаживайте за шерстью собаки. Чесать нужно специальными гребнем и щеткой сначала против, а затем по направлению роста волос. Гладкошерстных и жесткошерстных собак -только по направлению роста волос.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642918"/>
            <a:ext cx="78581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3.Регулярно осматривайте ротовую полость вашей собаки. Собакам, как и людям, необходимо чистить зубы.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4.Обязательно чистите ушки вашему любимцу. Делайте это аккуратно ватным тампоном.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5.Устройте место для сна вашего подопечного подальше от сквозняков.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6.Учите своего четвероного друга правилам поведения и выполнению команд. Это формирует привычки и характер. За послушание поощряйте собаку поглаживанием или лакомством.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642918"/>
            <a:ext cx="83810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Известный писатель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Антуан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Сент-Экзюпери как – то сказал: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всегда в ответе за тех, кого приручил».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Постарайтесь никогда не забывать эти слова.</a:t>
            </a:r>
            <a:endParaRPr kumimoji="0" lang="ru-RU" sz="32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процессе эволюции человек стал приручать диких собак.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Постепенно из диких животных собаки превратились в домашних питомцев. Появились новые разнообразные породы и виды домашних собак.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наши дни на всех континентах нашей планеты (кроме Антарктиды) обитают собаки.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континент населяют множество интересных и разнообразных пород.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01122" cy="6286544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geographyofrussia.com/wp-content/uploads/2013/08/2524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358246" cy="4714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://www.smithfarmslabradors.com/images/males/light-yellow-lab_frosty_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285860"/>
            <a:ext cx="1214446" cy="1055000"/>
          </a:xfrm>
          <a:prstGeom prst="rect">
            <a:avLst/>
          </a:prstGeom>
          <a:noFill/>
        </p:spPr>
      </p:pic>
      <p:pic>
        <p:nvPicPr>
          <p:cNvPr id="1030" name="Picture 6" descr="http://s59.radikal.ru/i165/0808/f2/cc82bffcaa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000504"/>
            <a:ext cx="1285884" cy="1022680"/>
          </a:xfrm>
          <a:prstGeom prst="rect">
            <a:avLst/>
          </a:prstGeom>
          <a:noFill/>
        </p:spPr>
      </p:pic>
      <p:pic>
        <p:nvPicPr>
          <p:cNvPr id="1032" name="Picture 8" descr="http://megane2.ru/forum/imagehosting/2013/05/24/thumb_2010519ee891a31f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571744"/>
            <a:ext cx="1052994" cy="990134"/>
          </a:xfrm>
          <a:prstGeom prst="rect">
            <a:avLst/>
          </a:prstGeom>
          <a:noFill/>
        </p:spPr>
      </p:pic>
      <p:pic>
        <p:nvPicPr>
          <p:cNvPr id="1034" name="Picture 10" descr="http://www.bugaga.ru/uploads/posts/2013-05/1369811446_agressivnye-zhivotnye-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143380"/>
            <a:ext cx="1143008" cy="857256"/>
          </a:xfrm>
          <a:prstGeom prst="rect">
            <a:avLst/>
          </a:prstGeom>
          <a:noFill/>
        </p:spPr>
      </p:pic>
      <p:pic>
        <p:nvPicPr>
          <p:cNvPr id="1036" name="Picture 12" descr="http://hundenavne.info/wp-content/uploads/2013/02/pharaoh-hound-300x19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214686"/>
            <a:ext cx="1571636" cy="1011086"/>
          </a:xfrm>
          <a:prstGeom prst="rect">
            <a:avLst/>
          </a:prstGeom>
          <a:noFill/>
        </p:spPr>
      </p:pic>
      <p:pic>
        <p:nvPicPr>
          <p:cNvPr id="1038" name="Picture 14" descr="http://www.v3wall.com/wallpaper/medium/1002/medium_2010022512121417129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500174"/>
            <a:ext cx="1571636" cy="117872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472" y="2357430"/>
            <a:ext cx="2428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Северная Америка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4857760"/>
            <a:ext cx="2428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Южная Америка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43306" y="2214554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Европа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3214686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Азия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57950" y="500063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Австралия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6182" y="4143380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Африка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428604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928670"/>
            <a:ext cx="7858180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НАСТОЯЩИЙ  ДРУГ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ПОМОЩНИК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071942"/>
            <a:ext cx="82153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течением времени собаки стали надежными друзьями человека. Из простых помощников в охоте они превратились в незаменимых спутников и соратников.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785794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СОБАКА - СПАСАТЕЛЬ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428736"/>
            <a:ext cx="80724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 последнее столетие собаки были участниками сложнейших спасательных операций: на снежных лавинах, в зонах землетрясений, при кораблекрушениях.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&amp;Pcy;&amp;rcy;&amp;ocy;&amp;fcy;&amp;iecy;&amp;scy;&amp;icy;&amp;icy; &amp;scy;&amp;ocy;&amp;bcy;&amp;acy;&amp;kcy;.&amp;CHcy;&amp;acy;&amp;scy;&amp;tcy;&amp;softcy; &amp;pcy;&amp;iecy;&amp;rcy;&amp;vcy;&amp;acy;&amp;yacy; - &amp;scy;&amp;ocy;&amp;bcy;&amp;acy;&amp;kcy;&amp;icy;-&amp;scy;&amp;pcy;&amp;acy;&amp;scy;&amp;acy;&amp;tcy;&amp;iecy;&amp;lcy;&amp;i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500438"/>
            <a:ext cx="2828945" cy="2857520"/>
          </a:xfrm>
          <a:prstGeom prst="rect">
            <a:avLst/>
          </a:prstGeom>
          <a:noFill/>
        </p:spPr>
      </p:pic>
      <p:pic>
        <p:nvPicPr>
          <p:cNvPr id="14338" name="Picture 2" descr="&amp;Zcy;&amp;iecy;&amp;mcy;&amp;lcy;&amp;iecy;&amp;tcy;&amp;rcy;&amp;yacy;&amp;scy;&amp;iecy;&amp;ncy;&amp;icy;&amp;iecy; &amp;vcy; &amp;Icy;&amp;ncy;&amp;dcy;&amp;ocy;&amp;ncy;&amp;iecy;&amp;zcy;&amp;icy;&amp;icy; (29 &amp;fcy;&amp;ocy;&amp;tcy;&amp;ocy;) &amp;ZHcy;&amp;iecy;&amp;scy;&amp;tcy;&amp;softcy; LitoX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500438"/>
            <a:ext cx="2500330" cy="2848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00042"/>
            <a:ext cx="842968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упоминания о собаках, специализирующихся на поиске пропавших людей встречаются, начиная с середины XVII века. Они появились благодаря скрещиванию немецкого дога и ньюфаундленда. На протяжении многих лет собаки-спасатели помогали находить затерявшихся путников, что было особенно сложно во время снежных лавин, быть может, именно поэтому собак-спасателей часто изображают с бочонком бренди на ошейнике.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2" descr="&amp;Ncy;&amp;Ocy;&amp;Vcy;&amp;Ocy;&amp;Scy;&amp;Tcy;&amp;Icy; &amp;Ncy;&amp;Acy; &amp;Mcy;&amp;IEcy;&amp;Tcy;&amp;IEcy;&amp;Ocy;&amp;Ncy;&amp;Ocy;&amp;Vcy;&amp;IEcy; - &amp;Mcy;&amp;ocy;&amp;shchcy;&amp;ncy;&amp;ycy;&amp;iecy; &amp;lcy;&amp;acy;&amp;pcy;&amp;ycy; &amp;icy; &amp;ocy;&amp;scy;&amp;tcy;&amp;rcy;&amp;ycy;&amp;jcy; &amp;ncy;&amp;yucy;&amp;khcy; &amp;pcy;&amp;rcy;&amp;ocy;&amp;tcy;&amp;icy;&amp;vcy; &amp;scy;&amp;ncy;&amp;iecy;&amp;zhcy;&amp;ncy;&amp;ocy;&amp;jcy; &amp;scy;&amp;tcy;&amp;icy;&amp;kh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429000"/>
            <a:ext cx="4572032" cy="30480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&amp;ZHcy;&amp;icy;&amp;vcy;&amp;ucy;&amp;tcy;,&amp;chcy;&amp;tcy;&amp;ocy;&amp;bcy;&amp;ycy; &amp;scy;&amp;pcy;&amp;acy;&amp;scy;&amp;acy;&amp;tcy;&amp;softcy; - &amp;Mcy;&amp;acy;&amp;gcy;&amp;iecy;&amp;lcy;&amp;lcy;&amp;acy;&amp;ncy;&amp;ocy;&amp;vcy;&amp;ocy; &amp;ocy;&amp;bcy;&amp;lcy;&amp;acy;&amp;k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093837" cy="38576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14744" y="642918"/>
            <a:ext cx="50006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из наиболее распространенных пород собак-спасателей - сенбернары, выведенные монахами монастыря святого Бернара. Однако долгое время они носили другое название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баррихунды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в переводе с немецкого означает медвежонок. На этот счет существует даже легенда, гласящая о том, как один сенбернар во время снежной бури спас большое количество людей, но, к сожалению, был убит из-за того, что в темноте человек перепутал его с медведем.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143668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28992" y="928670"/>
            <a:ext cx="528641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сегодняшний день сенбернары почти не используются для спасения людей потерявшихся во время снежных бурь, чаще всего в таких случаях выручают немецкие овчарки, так как собаки этой породы поддаются дрессировке гораздо легче. В свою очередь ньюфаундленды прекрасные спасатели утопающих, собакам этой породы не страшны даже самые сильные штормы.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&amp;Ncy;&amp;softcy;&amp;yucy;&amp;fcy;&amp;acy;&amp;ucy;&amp;ncy;&amp;dcy;&amp;lcy;&amp;iecy;&amp;ncy;&amp;dcy; (Newfoundland) &quot; SFW - &amp;pcy;&amp;rcy;&amp;icy;&amp;kcy;&amp;ocy;&amp;lcy;&amp;ycy;, &amp;yucy;&amp;mcy;&amp;ocy;&amp;rcy;, &amp;dcy;&amp;iecy;&amp;vcy;&amp;kcy;&amp;icy;, &amp;dcy;&amp;tcy;&amp;pcy;, &amp;mcy;&amp;acy;&amp;shcy;&amp;icy;&amp;ncy;&amp;ycy;, &amp;fcy;&amp;ocy;&amp;tcy;&amp;ocy; &amp;zcy;&amp;ncy;&amp;acy;&amp;mcy;&amp;iecy;&amp;ncy;&amp;icy;&amp;tcy;&amp;ocy;&amp;scy;&amp;tcy;&amp;iecy;&amp;jcy; &amp;icy; &amp;mcy;&amp;ncy;&amp;ocy;&amp;gcy;&amp;ocy;&amp;iecy; &amp;dcy;&amp;rcy;&amp;ucy;&amp;gcy;&amp;ocy;&amp;ie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2695575" cy="40481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915</TotalTime>
  <Words>940</Words>
  <Application>Microsoft Office PowerPoint</Application>
  <PresentationFormat>Экран (4:3)</PresentationFormat>
  <Paragraphs>81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Татьяна </cp:lastModifiedBy>
  <cp:revision>74</cp:revision>
  <dcterms:created xsi:type="dcterms:W3CDTF">2014-09-12T07:16:39Z</dcterms:created>
  <dcterms:modified xsi:type="dcterms:W3CDTF">2023-04-23T17:19:30Z</dcterms:modified>
</cp:coreProperties>
</file>