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ink/ink10.xml" ContentType="application/inkml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ink/ink7.xml" ContentType="application/inkml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ink/ink11.xml" ContentType="application/inkml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ink/ink8.xml" ContentType="application/inkml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ink/ink12.xml" ContentType="application/inkml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ink/ink9.xml" ContentType="application/inkml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1" r:id="rId3"/>
    <p:sldMasterId id="2147483703" r:id="rId4"/>
    <p:sldMasterId id="2147483715" r:id="rId5"/>
    <p:sldMasterId id="2147483727" r:id="rId6"/>
    <p:sldMasterId id="2147483739" r:id="rId7"/>
    <p:sldMasterId id="2147483751" r:id="rId8"/>
    <p:sldMasterId id="2147483763" r:id="rId9"/>
    <p:sldMasterId id="2147483775" r:id="rId10"/>
    <p:sldMasterId id="2147483787" r:id="rId11"/>
    <p:sldMasterId id="2147483799" r:id="rId12"/>
  </p:sldMasterIdLst>
  <p:notesMasterIdLst>
    <p:notesMasterId r:id="rId20"/>
  </p:notesMasterIdLst>
  <p:sldIdLst>
    <p:sldId id="257" r:id="rId13"/>
    <p:sldId id="258" r:id="rId14"/>
    <p:sldId id="259" r:id="rId15"/>
    <p:sldId id="260" r:id="rId16"/>
    <p:sldId id="261" r:id="rId17"/>
    <p:sldId id="262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8T06:18:36.955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20-01-22T04:31:51.266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Group>
    <inkml:annotationXML>
      <emma:emma xmlns:emma="http://www.w3.org/2003/04/emma" version="1.0">
        <emma:interpretation id="{14287894-ED85-4A2C-9EB2-A4DF0020C46F}" emma:medium="tactile" emma:mode="ink">
          <msink:context xmlns:msink="http://schemas.microsoft.com/ink/2010/main" type="inkDrawing" rotatedBoundingBox="5234,19008 5259,19008 5259,19023 5234,19023" shapeName="Other"/>
        </emma:interpretation>
      </emma:emma>
    </inkml:annotationXML>
    <inkml:trace contextRef="#ctx0" brushRef="#br0">25 0,'-25'0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656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3-04-18T00:16:16.66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605CC86-ADF1-4210-BEC8-E70EED7F7D5F}" emma:medium="tactile" emma:mode="ink">
          <msink:context xmlns:msink="http://schemas.microsoft.com/ink/2010/main" type="writingRegion" rotatedBoundingBox="19775,10776 19790,10776 19790,10791 19775,10791"/>
        </emma:interpretation>
      </emma:emma>
    </inkml:annotationXML>
    <inkml:traceGroup>
      <inkml:annotationXML>
        <emma:emma xmlns:emma="http://www.w3.org/2003/04/emma" version="1.0">
          <emma:interpretation id="{A3D81FF4-A95D-495E-ABF2-16414DDEC741}" emma:medium="tactile" emma:mode="ink">
            <msink:context xmlns:msink="http://schemas.microsoft.com/ink/2010/main" type="paragraph" rotatedBoundingBox="19775,10776 19790,10776 19790,10791 19775,1079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22D7C1-5C26-431E-9799-199B5E6E0CC2}" emma:medium="tactile" emma:mode="ink">
              <msink:context xmlns:msink="http://schemas.microsoft.com/ink/2010/main" type="line" rotatedBoundingBox="19775,10776 19790,10776 19790,10791 19775,10791"/>
            </emma:interpretation>
          </emma:emma>
        </inkml:annotationXML>
        <inkml:traceGroup>
          <inkml:annotationXML>
            <emma:emma xmlns:emma="http://www.w3.org/2003/04/emma" version="1.0">
              <emma:interpretation id="{F093A4CA-A528-4CFE-8104-CAB536EF0DC9}" emma:medium="tactile" emma:mode="ink">
                <msink:context xmlns:msink="http://schemas.microsoft.com/ink/2010/main" type="inkWord" rotatedBoundingBox="19775,10776 19790,10776 19790,10791 19775,10791"/>
              </emma:interpretation>
              <emma:one-of disjunction-type="recognition" id="oneOf0">
                <emma:interpretation id="interp0" emma:lang="ru-RU" emma:confidence="0">
                  <emma:literal>.</emma:literal>
                </emma:interpretation>
                <emma:interpretation id="interp1" emma:lang="ru-RU" emma:confidence="0">
                  <emma:literal>:</emma:literal>
                </emma:interpretation>
                <emma:interpretation id="interp2" emma:lang="ru-RU" emma:confidence="0">
                  <emma:literal>'</emma:literal>
                </emma:interpretation>
                <emma:interpretation id="interp3" emma:lang="ru-RU" emma:confidence="0">
                  <emma:literal>,</emma:literal>
                </emma:interpretation>
                <emma:interpretation id="interp4" emma:lang="ru-RU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9-23T04:39:57.544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10-17T01:47:19.080"/>
    </inkml:context>
    <inkml:brush xml:id="br0">
      <inkml:brushProperty name="width" value="0.05292" units="cm"/>
      <inkml:brushProperty name="height" value="0.05292" units="cm"/>
      <inkml:brushProperty name="color" value="#0000FF"/>
      <inkml:brushProperty name="fitToCurve" value="1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7-04-25T04:17:52.08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95055-3BD4-4CE7-B0E6-39DC678438AD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68302-0787-401C-A8B0-98B65AFCAF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9CCF5-E8C8-4C4D-97DC-3EB513F0346E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0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5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14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F829E-225B-488C-B90B-67990EFE7B8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51CF1-31B4-48CF-99E1-654D5C537E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1C907-3FC2-42CC-ABC0-4DAFC62559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91BF9-7B8B-44C0-A3DB-A8E660D97E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AE362-4C25-445F-9A9F-E9877FDE25F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0660-3FC2-4304-8719-CDCDC46CE95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03E4-FE3D-4048-AF31-44EFF5F35E3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FADB2BE-D77B-48F4-B744-74339BB36E8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EDAEFE1-0BEB-47B9-8598-F129925C29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7AC1BAF5-0D07-40F6-8BF2-E44867A2AC6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2E145DA3-3B5B-4D92-997B-BEF52A0F78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F321B940-EB5F-43A1-96F8-3D1EEF1882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D3DA0677-8357-48DF-84A2-877A8ADE212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0C697770-ED13-4615-BB09-2925AAAE33B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6A8DFCD-6EF6-441C-A2CB-4200DC60911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A66B6F7-EDCB-4F86-BF62-F1BB8E58A4E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25CDD2E-E2EE-4120-8740-4368013978D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6E2D502D-3F9F-4EEE-BC73-2CA2C93D3B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3B0F91-261E-4981-94A5-9F807EFF1EE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9D60FC53-A484-4456-BBF6-684F20C734D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C0B086D-9518-4632-9867-3D1218EE01C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CDBFC45-5187-4954-8467-D06B3A2BD5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spc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pc="0">
                <a:solidFill>
                  <a:schemeClr val="tx1"/>
                </a:solidFill>
                <a:latin typeface="+mn-lt"/>
              </a:defRPr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9636CF0-0D80-4712-BAF7-E6CB3068D9C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62E857-3ECD-4E0C-83E3-48C36F6B4B3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556366DF-8621-4011-829A-F4F11A93149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3DCB61-767A-4EC7-8205-348C5AB3874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B0EE49-5E14-431C-BDD8-59F3238F5C3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6A7588E-73D0-43C7-8C73-9C91EC8D084F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00A90FA0-2921-4E32-BD83-AEF90EFDBC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DB880DB-7BD3-46A2-8582-BFB68DDEB6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282E6BB-CE41-4001-A1AE-44A0914D9F0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BFB70A-433D-49B3-A207-3AE507B0A67E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3E4BA80-9834-4F87-BD6D-7F7580DC348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12CF87-9F89-42B3-A41A-4BBBDAA28AC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47999E06-8AC3-4618-8710-E3F20C2B5CB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903F1DB-FE7D-46E6-B206-AF8E04718EAA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BD04668A-8055-4E55-BA77-58D825687E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6C102E-F769-4188-BCD7-CBE0820F42F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B459992-7B29-452E-BE8F-A508DFC0EF9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82153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143375"/>
            <a:ext cx="2143125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86125"/>
            <a:ext cx="22860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E903BB6-1073-4F87-97BE-EBD9A04C6C45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86A6B262-9A26-4843-8A0D-84366F09BE6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rgbClr val="B5E3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4675" y="1905000"/>
            <a:ext cx="6399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250" y="974725"/>
            <a:ext cx="77708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68629857"/>
      </p:ext>
    </p:extLst>
  </p:cSld>
  <p:clrMapOvr>
    <a:masterClrMapping/>
  </p:clrMapOvr>
  <p:transition spd="med"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642938"/>
            <a:ext cx="8215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000375"/>
            <a:ext cx="192881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48.radikal.ru/i122/1108/4a/01f31e9621dft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214813"/>
            <a:ext cx="2143125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71750" y="714375"/>
            <a:ext cx="4071938" cy="38576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951E53B-8135-45A1-984F-BBC00B7B331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F2BC8AFD-552A-4748-9FA1-AE9C75691BE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6991942-E58E-4842-A5D0-0361C5A34CB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172E28-D778-41B8-B6AC-DC2056448D0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07538C3-1231-4A69-B2AF-BE6DFECC755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CE740AD-8789-48F5-9255-84064B8F17D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E069C2F4-50CF-4AE2-86E9-4B0BBA5C711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6EC34A-0B00-4F2D-8566-FBF1B43544B3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703C178E-103F-4248-BB94-CFC2F1F8DFB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2D2B35-951E-4DE3-8396-6E5164FDD6D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640F001C-1F68-4D51-ACB0-CA2B75F914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BBF98A-D805-4E46-B266-E313C328E05D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399B72FE-35AD-40C1-83CC-53C591BB282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10AE71-A731-4351-8AF1-E351C7299732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13F1BB4E-ECE0-4EEE-B670-F85F8B296B3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50F0F29-9BB4-457A-9D4B-45B88D6D3538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22D02C51-A90C-4CC3-BA1C-88E956480A8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20C29D8-7B46-4DA9-9551-A6EADEED946B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</a:defRPr>
            </a:lvl1pPr>
          </a:lstStyle>
          <a:p>
            <a:fld id="{AC10879F-0115-450F-BFBA-48FEF1F9AE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898394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612580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80975"/>
      </p:ext>
    </p:extLst>
  </p:cSld>
  <p:clrMapOvr>
    <a:masterClrMapping/>
  </p:clrMapOvr>
  <p:transition spd="med"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570223"/>
      </p:ext>
    </p:extLst>
  </p:cSld>
  <p:clrMapOvr>
    <a:masterClrMapping/>
  </p:clrMapOvr>
  <p:transition spd="med">
    <p:pull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033600"/>
      </p:ext>
    </p:extLst>
  </p:cSld>
  <p:clrMapOvr>
    <a:masterClrMapping/>
  </p:clrMapOvr>
  <p:transition spd="med">
    <p:pull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253569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84802"/>
      </p:ext>
    </p:extLst>
  </p:cSld>
  <p:clrMapOvr>
    <a:masterClrMapping/>
  </p:clrMapOvr>
  <p:transition spd="med">
    <p:pull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67106"/>
      </p:ext>
    </p:extLst>
  </p:cSld>
  <p:clrMapOvr>
    <a:masterClrMapping/>
  </p:clrMapOvr>
  <p:transition spd="med">
    <p:pull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404551"/>
      </p:ext>
    </p:extLst>
  </p:cSld>
  <p:clrMapOvr>
    <a:masterClrMapping/>
  </p:clrMapOvr>
  <p:transition spd="med"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037928"/>
      </p:ext>
    </p:extLst>
  </p:cSld>
  <p:clrMapOvr>
    <a:masterClrMapping/>
  </p:clrMapOvr>
  <p:transition spd="med">
    <p:pull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622773"/>
      </p:ext>
    </p:extLst>
  </p:cSld>
  <p:clrMapOvr>
    <a:masterClrMapping/>
  </p:clrMapOvr>
  <p:transition spd="med">
    <p:pull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121989"/>
      </p:ext>
    </p:extLst>
  </p:cSld>
  <p:clrMapOvr>
    <a:masterClrMapping/>
  </p:clrMapOvr>
  <p:transition spd="med">
    <p:pull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00000"/>
              </a:lnSpc>
            </a:pPr>
            <a:fld id="{EC42A8A6-78A7-47BC-B032-DB726348E304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>
              <a:lnSpc>
                <a:spcPct val="100000"/>
              </a:lnSpc>
            </a:pPr>
            <a:fld id="{82B91D15-5A40-4623-9760-DA332A590328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805435"/>
      </p:ext>
    </p:extLst>
  </p:cSld>
  <p:clrMapOvr>
    <a:masterClrMapping/>
  </p:clrMapOvr>
  <p:transition spd="med"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3810-6B90-431C-B219-AA626341EA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478C-8949-4CD7-89E2-CEEA398D9F5E}" type="slidenum">
              <a:rPr lang="ru-RU">
                <a:solidFill>
                  <a:srgbClr val="F496CB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496CB">
                  <a:lumMod val="75000"/>
                </a:srgbClr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539389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677B3892-D14C-4860-957A-6F2BACBB5389}" type="datetimeFigureOut">
              <a:rPr lang="ru-RU" smtClean="0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9236592-E44C-4042-8FEF-C68846144F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608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9424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30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942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296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335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125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1172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799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1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2065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BC9BB-D8A9-4E7C-80F5-A2318DBC53E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CEADF-B76A-465A-8F26-DCB85433D6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55823-375E-4818-A3DF-898F4DED2F9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35CE-CFCB-40C5-92EA-2F87310B155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75591-B326-427C-B9B1-0E01D616792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82FD-0693-449B-AD84-7CF07A29C3D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01CC-27CE-407E-9E29-89C1C28A2FB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656A-DC93-47FE-8DC0-2D8D7D5E05A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33C20-FA47-42F5-A942-BCC74084458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483A4-226B-4A71-B9B3-F4ED58CAC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29D4-6EF2-4A48-ADAC-44736CEE1B4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62192-6E1F-48D8-8D24-93F5FA094F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176C-0C9B-4530-BD29-6DE6F0A9560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E1934-8749-41EE-B8A8-8D6DCE8CBD2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7A175-7F70-42FF-92CF-6340EB8653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5A40F-D8AC-4964-B8C2-6B214274EC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FD032-D5B5-49B6-8586-C43BF250235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3C25-7940-4EA4-91EC-20CDA246F84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3BA66-2EB2-4A6A-82AF-012EF815F48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667F-8635-4D07-B25C-5AE768F1233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D91E4-30C9-4849-914F-B3069A21C81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8DE94-210B-4906-BDB7-F6990F3292E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B73B-AC2F-464B-BE65-266D19D419B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A62B7-1943-47AC-92A2-0CD48AAA28B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66D3-62DC-42BE-915E-6447B361CE0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6F84-896B-44D9-9099-1253037D699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D7EB8-CF40-4E2E-9DE7-CD75B9DEFC1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600D-1EDA-445F-A227-7DCAADBD84D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7B010-608B-4AC6-AF6F-5D5BB7AE951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CF14-C627-4DB7-B0A2-CCC739AC635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C6DCE-CF32-4100-93D9-E0D5581367C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6359A-13D0-4C57-875E-3946EE22A49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20246-71A2-4A84-B088-D5A2264A77C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49FD2-95A9-4CC1-B87E-D9833DA1BA0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F51B1-DA16-44AC-909E-7B9A88F368F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4D2F9-97FA-4B9F-A446-7DFB01F2DD4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3CD08-6E56-4343-99A3-06B9A39BD57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5A099-236D-4DEA-A422-5233B935B0C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BE86C-4335-46AB-845C-E6FE2993AD1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A8868-96E3-4E0E-A4AF-F412A3C79AB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F4D0-EF87-4F22-A8C6-C3C83456654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B977-12A9-40E7-9EEE-FB522DEC24A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89DF2-A03E-4601-8592-07518CDCECC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AF447-048C-470D-9155-6A733E32746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38167-5656-4410-91C3-880E25CEBBD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7BDC7-6F67-42A9-A362-C5EC8A4D5B4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85C3-BC70-4B98-955E-CD33A8967E3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ECEA6-E178-49C1-A8AA-A92E7BD761D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7C9C7-1403-4945-9979-A3093F866F0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06D9A-29A0-42AC-9B1A-87FD8F9DB447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C01E-479D-4D0E-9A06-3E165AEDA5D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7566B-435A-4C19-BE40-A612553E096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597EB-2AC2-4B58-A66F-55452E23218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0395D-8D34-45DD-8629-26175A24404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7B0EC-24E3-4464-BDF5-825F7975A38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287AB-830B-4A12-89F6-CEE60E33C0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AC47-AA0C-49B4-BA1A-73CFDC913D3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513D2-781D-46E9-8B20-C3C5AA43685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6B6EF-BA35-4366-A616-64C6855F9BA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1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27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7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2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fld id="{BB3331AD-0205-42EF-8C48-84F063D4BB43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812E965-8265-4D76-9C48-27152E755D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65D6E8B3-F081-49A6-9259-50A5B7E959E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331F40-8F1B-4D6A-B09D-F979D1FDE53C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FFCDCED-CB61-478B-A67E-D75989C716D0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 descr="C:\Documents and Settings\Администратор.NABSTER-93510E9\Рабочий стол\Рисунок3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50" y="214313"/>
            <a:ext cx="15128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4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E62C49AB-F8F0-4CFC-800C-1034841C9080}" type="datetimeFigureOut">
              <a:rPr lang="ru-RU"/>
              <a:pPr>
                <a:defRPr/>
              </a:pPr>
              <a:t>23.04.2023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96F49A6-0434-438F-B0DF-D76E8D91437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20" y="214290"/>
            <a:ext cx="8643998" cy="6429420"/>
          </a:xfrm>
          <a:prstGeom prst="round2DiagRect">
            <a:avLst/>
          </a:prstGeom>
          <a:noFill/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28792" y="3429000"/>
            <a:ext cx="6429420" cy="1588"/>
          </a:xfrm>
          <a:prstGeom prst="line">
            <a:avLst/>
          </a:prstGeom>
          <a:ln w="1047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3429000"/>
            <a:ext cx="100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 descr="http://inmenso.ru/components/com_virtuemart/shop_image/product/288552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86317">
            <a:off x="541338" y="4767263"/>
            <a:ext cx="874712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9" descr="http://cdn.designrfix.com/wp-content/uploads/2011/07/free-psd-files-2011-2july-39.jp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7065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1" descr="http://s48.radikal.ru/i122/1108/4a/01f31e9621df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857750"/>
            <a:ext cx="135731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96212">
            <a:off x="522288" y="838200"/>
            <a:ext cx="92868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11938"/>
            <a:ext cx="171450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EEEC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http://ton64ton.blogspot.ru/</a:t>
            </a:r>
            <a:endParaRPr lang="ru-RU" sz="1000" dirty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4186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lnSpc>
                <a:spcPct val="100000"/>
              </a:lnSpc>
            </a:pPr>
            <a:fld id="{77AC22BA-77EB-4C6B-92AD-701F26C6D5CC}" type="datetime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23.04.2023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 sz="2400" b="0" strike="noStrike" spc="-1" dirty="0"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pPr algn="r">
              <a:lnSpc>
                <a:spcPct val="100000"/>
              </a:lnSpc>
            </a:pPr>
            <a:fld id="{C1587367-8BB9-4016-BA63-D847F1961E43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 dirty="0">
              <a:latin typeface="Times New Roman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62475" y="0"/>
            <a:ext cx="431800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53333"/>
                  <a:invGamma/>
                  <a:alpha val="41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5397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8604250" y="0"/>
            <a:ext cx="0" cy="6858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38663" y="719138"/>
            <a:ext cx="60325" cy="533400"/>
            <a:chOff x="2864" y="452"/>
            <a:chExt cx="38" cy="336"/>
          </a:xfrm>
        </p:grpSpPr>
        <p:sp>
          <p:nvSpPr>
            <p:cNvPr id="1045" name="Oval 21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39" name="AutoShape 15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533900" y="5705475"/>
            <a:ext cx="60325" cy="533400"/>
            <a:chOff x="2864" y="452"/>
            <a:chExt cx="38" cy="336"/>
          </a:xfrm>
        </p:grpSpPr>
        <p:sp>
          <p:nvSpPr>
            <p:cNvPr id="1049" name="Oval 25"/>
            <p:cNvSpPr>
              <a:spLocks noChangeArrowheads="1"/>
            </p:cNvSpPr>
            <p:nvPr userDrawn="1"/>
          </p:nvSpPr>
          <p:spPr bwMode="auto">
            <a:xfrm>
              <a:off x="2864" y="751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 userDrawn="1"/>
          </p:nvSpPr>
          <p:spPr bwMode="auto">
            <a:xfrm>
              <a:off x="2864" y="452"/>
              <a:ext cx="38" cy="37"/>
            </a:xfrm>
            <a:prstGeom prst="ellipse">
              <a:avLst/>
            </a:pr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 userDrawn="1"/>
          </p:nvGrpSpPr>
          <p:grpSpPr bwMode="auto">
            <a:xfrm>
              <a:off x="2870" y="468"/>
              <a:ext cx="27" cy="308"/>
              <a:chOff x="2870" y="630"/>
              <a:chExt cx="27" cy="398"/>
            </a:xfrm>
          </p:grpSpPr>
          <p:sp>
            <p:nvSpPr>
              <p:cNvPr id="1052" name="AutoShape 28"/>
              <p:cNvSpPr>
                <a:spLocks noChangeArrowheads="1"/>
              </p:cNvSpPr>
              <p:nvPr userDrawn="1"/>
            </p:nvSpPr>
            <p:spPr bwMode="auto">
              <a:xfrm>
                <a:off x="2870" y="630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 userDrawn="1"/>
            </p:nvSpPr>
            <p:spPr bwMode="auto">
              <a:xfrm>
                <a:off x="2870" y="841"/>
                <a:ext cx="27" cy="187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B2B2B2">
                      <a:gamma/>
                      <a:shade val="0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6319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i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3200" i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accent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C3B5-5077-4299-903F-C28E80FE187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23.04.2023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3155-B0DC-4401-9BCF-0BCB10730F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8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698FA2A-2BC1-49FD-9427-84A7AAFF341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7F6DA28-880F-436E-A971-CF117580056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3765C68-B7CB-4403-BD9B-456D1CEEECD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E23BE2A-6946-4354-916E-0EDB057D69B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C728890-0922-46EB-8718-A565A788AD1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2E5360A-12CB-42CF-8D05-0959BE02D77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5" Type="http://schemas.openxmlformats.org/officeDocument/2006/relationships/image" Target="../media/image23.emf"/><Relationship Id="rId4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22.gif"/><Relationship Id="rId7" Type="http://schemas.openxmlformats.org/officeDocument/2006/relationships/image" Target="../media/image23.emf"/><Relationship Id="rId12" Type="http://schemas.openxmlformats.org/officeDocument/2006/relationships/image" Target="../media/image39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0.xml"/><Relationship Id="rId11" Type="http://schemas.openxmlformats.org/officeDocument/2006/relationships/customXml" Target="../ink/ink12.xml"/><Relationship Id="rId5" Type="http://schemas.openxmlformats.org/officeDocument/2006/relationships/image" Target="../media/image36.emf"/><Relationship Id="rId10" Type="http://schemas.openxmlformats.org/officeDocument/2006/relationships/image" Target="../media/image38.png"/><Relationship Id="rId4" Type="http://schemas.openxmlformats.org/officeDocument/2006/relationships/customXml" Target="../ink/ink9.xml"/><Relationship Id="rId9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426" name="Picture 2" descr="задача №1057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964488" cy="5007307"/>
          </a:xfrm>
          <a:prstGeom prst="rect">
            <a:avLst/>
          </a:prstGeom>
          <a:noFill/>
        </p:spPr>
      </p:pic>
      <p:pic>
        <p:nvPicPr>
          <p:cNvPr id="359428" name="Picture 4" descr="задача №1059 математика 5 класс Мерзляк 2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013176"/>
            <a:ext cx="9144000" cy="18448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67744" y="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762" name="Picture 2" descr="задача №1087 математика 5 класс Мерзляк 2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710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95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0"/>
            <a:ext cx="441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8138"/>
            <a:ext cx="8292976" cy="651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8864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Классная работа</a:t>
            </a:r>
            <a:endParaRPr lang="ru-RU" sz="4400" b="1" dirty="0">
              <a:solidFill>
                <a:prstClr val="black"/>
              </a:solidFill>
            </a:endParaRPr>
          </a:p>
        </p:txBody>
      </p:sp>
      <p:pic>
        <p:nvPicPr>
          <p:cNvPr id="5" name="Picture 2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5661248"/>
            <a:ext cx="4286250" cy="952500"/>
          </a:xfrm>
          <a:prstGeom prst="rect">
            <a:avLst/>
          </a:prstGeom>
          <a:noFill/>
        </p:spPr>
      </p:pic>
      <p:sp>
        <p:nvSpPr>
          <p:cNvPr id="6" name="Дата 4"/>
          <p:cNvSpPr txBox="1">
            <a:spLocks/>
          </p:cNvSpPr>
          <p:nvPr/>
        </p:nvSpPr>
        <p:spPr>
          <a:xfrm>
            <a:off x="467544" y="1052736"/>
            <a:ext cx="253453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fld id="{B8E069D3-6B13-4405-AC92-DFCD52AFCE73}" type="datetime1">
              <a:rPr lang="ru-RU" sz="3200" b="1" smtClean="0">
                <a:solidFill>
                  <a:prstClr val="black"/>
                </a:solidFill>
              </a:rPr>
              <a:pPr>
                <a:defRPr/>
              </a:pPr>
              <a:t>23.04.2023</a:t>
            </a:fld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204864"/>
            <a:ext cx="9144000" cy="2808312"/>
          </a:xfrm>
          <a:prstGeom prst="rect">
            <a:avLst/>
          </a:prstGeom>
        </p:spPr>
        <p:txBody>
          <a:bodyPr/>
          <a:lstStyle/>
          <a:p>
            <a:pPr algn="ctr"/>
            <a:endParaRPr lang="ru-RU" sz="60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708198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198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708198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29236175" y="2147483647"/>
              <a:ext cx="0" cy="0"/>
            </p14:xfrm>
          </p:contentPart>
        </mc:Choice>
        <mc:Fallback>
          <p:pic>
            <p:nvPicPr>
              <p:cNvPr id="708198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9236175" y="2147483647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708198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469" y="-14064"/>
            <a:ext cx="2679481" cy="20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752297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Проценты. Нахождение процентов от числа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91495" y="650791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5а, б, 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2060848"/>
            <a:ext cx="116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Урок №2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93277772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93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32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3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340768"/>
            <a:ext cx="9144000" cy="157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3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852936"/>
            <a:ext cx="9144000" cy="147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3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293096"/>
            <a:ext cx="9144000" cy="5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3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869160"/>
            <a:ext cx="9144000" cy="61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0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5395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0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548680"/>
            <a:ext cx="85439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0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836712"/>
            <a:ext cx="1895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0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1556792"/>
            <a:ext cx="36004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05" name="Picture 5"/>
          <p:cNvPicPr>
            <a:picLocks noChangeAspect="1" noChangeArrowheads="1"/>
          </p:cNvPicPr>
          <p:nvPr/>
        </p:nvPicPr>
        <p:blipFill>
          <a:blip r:embed="rId6" cstate="screen"/>
          <a:srcRect l="2977"/>
          <a:stretch>
            <a:fillRect/>
          </a:stretch>
        </p:blipFill>
        <p:spPr bwMode="auto">
          <a:xfrm>
            <a:off x="4716016" y="1412776"/>
            <a:ext cx="442798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16288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350100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0" y="4437112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530120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0" y="2564904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pic>
        <p:nvPicPr>
          <p:cNvPr id="384007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1484784"/>
            <a:ext cx="58921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4067944" y="16288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1)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4067944" y="350100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3)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067944" y="4437112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4)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067944" y="5301208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5)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067944" y="2564904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latin typeface="Arial" charset="0"/>
              </a:rPr>
              <a:t>2)</a:t>
            </a:r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900113" y="1125538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Arial" charset="0"/>
              </a:rPr>
              <a:t>I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5580063" y="1196975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Arial" charset="0"/>
              </a:rPr>
              <a:t>II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 вариант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5776" y="162880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0,04</a:t>
            </a:r>
            <a:endParaRPr lang="ru-RU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524328" y="155679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0,2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627784" y="256490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250</a:t>
            </a:r>
            <a:endParaRPr lang="ru-RU" sz="3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627784" y="350100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308304" y="249289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15</a:t>
            </a:r>
            <a:endParaRPr lang="ru-RU" sz="3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627784" y="436510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0,06</a:t>
            </a:r>
            <a:endParaRPr lang="ru-RU" sz="3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08304" y="537321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0,08</a:t>
            </a:r>
            <a:endParaRPr lang="ru-RU" sz="3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236296" y="436510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0,01</a:t>
            </a:r>
            <a:endParaRPr lang="ru-RU" sz="3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308304" y="342900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555776" y="53012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0,002</a:t>
            </a:r>
            <a:endParaRPr lang="ru-RU" sz="3600" b="1" dirty="0"/>
          </a:p>
        </p:txBody>
      </p:sp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1979712" y="0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Математический диктант</a:t>
            </a:r>
          </a:p>
        </p:txBody>
      </p:sp>
      <p:sp>
        <p:nvSpPr>
          <p:cNvPr id="37" name="AutoShape 16"/>
          <p:cNvSpPr>
            <a:spLocks noChangeArrowheads="1"/>
          </p:cNvSpPr>
          <p:nvPr/>
        </p:nvSpPr>
        <p:spPr bwMode="auto">
          <a:xfrm>
            <a:off x="1907704" y="0"/>
            <a:ext cx="4824536" cy="57888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1C19A"/>
              </a:gs>
              <a:gs pos="50000">
                <a:srgbClr val="FFFFCC"/>
              </a:gs>
              <a:gs pos="100000">
                <a:srgbClr val="C1C19A"/>
              </a:gs>
            </a:gsLst>
            <a:lin ang="5400000" scaled="1"/>
          </a:gradFill>
          <a:ln w="9525">
            <a:solidFill>
              <a:srgbClr val="FFFF99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Проверьте себя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20688"/>
            <a:ext cx="5842155" cy="70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9.rimg.info/0f94a4ef70a1d04cae12a6bf4e462ccf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5589240"/>
            <a:ext cx="4286250" cy="9525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708301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>
          <p:pic>
            <p:nvPicPr>
              <p:cNvPr id="708301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708301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52985163" y="2147483647"/>
              <a:ext cx="0" cy="0"/>
            </p14:xfrm>
          </p:contentPart>
        </mc:Choice>
        <mc:Fallback>
          <p:pic>
            <p:nvPicPr>
              <p:cNvPr id="708301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52985163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8">
            <p14:nvContentPartPr>
              <p14:cNvPr id="708301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84363" y="6848475"/>
              <a:ext cx="9525" cy="1588"/>
            </p14:xfrm>
          </p:contentPart>
        </mc:Choice>
        <mc:Fallback>
          <p:pic>
            <p:nvPicPr>
              <p:cNvPr id="708301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 cstate="screen"/>
              <a:stretch>
                <a:fillRect/>
              </a:stretch>
            </p:blipFill>
            <p:spPr>
              <a:xfrm>
                <a:off x="1874838" y="6807187"/>
                <a:ext cx="28575" cy="84164"/>
              </a:xfrm>
              <a:prstGeom prst="rect">
                <a:avLst/>
              </a:prstGeom>
            </p:spPr>
          </p:pic>
        </mc:Fallback>
      </mc:AlternateContent>
      <p:sp>
        <p:nvSpPr>
          <p:cNvPr id="9" name="Прямоугольник 8"/>
          <p:cNvSpPr/>
          <p:nvPr/>
        </p:nvSpPr>
        <p:spPr>
          <a:xfrm>
            <a:off x="1619672" y="20608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Users\Зема\AppData\Local\Temp\HamsterArc{8b4c8cc4-02b8-456e-a50d-8b6a0eba1706}\Рисунок1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00192" y="0"/>
            <a:ext cx="2843808" cy="30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11560" y="3105835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§ 37, вопросы 4, 5,</a:t>
            </a:r>
          </a:p>
          <a:p>
            <a:pPr algn="ctr"/>
            <a:r>
              <a:rPr lang="ru-RU" sz="4000" b="1" dirty="0" smtClean="0"/>
              <a:t>№ 1063, 1065, 1068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11">
            <p14:nvContentPartPr>
              <p14:cNvPr id="6" name="Рукописный ввод 5"/>
              <p14:cNvContentPartPr/>
              <p14:nvPr/>
            </p14:nvContentPartPr>
            <p14:xfrm>
              <a:off x="7119154" y="3879514"/>
              <a:ext cx="360" cy="360"/>
            </p14:xfrm>
          </p:contentPart>
        </mc:Choice>
        <mc:Fallback>
          <p:pic>
            <p:nvPicPr>
              <p:cNvPr id="6" name="Рукописный ввод 5"/>
              <p:cNvPicPr/>
              <p:nvPr/>
            </p:nvPicPr>
            <p:blipFill>
              <a:blip r:embed="rId12" cstate="screen"/>
              <a:stretch>
                <a:fillRect/>
              </a:stretch>
            </p:blipFill>
            <p:spPr>
              <a:xfrm>
                <a:off x="7107274" y="3867634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427255925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17cfaf-421b012f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лгебра Евстафье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6000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математика -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Экран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0017cfaf-421b012f</vt:lpstr>
      <vt:lpstr>Алгебра Евстафьев</vt:lpstr>
      <vt:lpstr>9_Тема Office</vt:lpstr>
      <vt:lpstr>математика - 16</vt:lpstr>
      <vt:lpstr>1_математика - 16</vt:lpstr>
      <vt:lpstr>2_математика - 16</vt:lpstr>
      <vt:lpstr>3_математика - 16</vt:lpstr>
      <vt:lpstr>4_математика - 16</vt:lpstr>
      <vt:lpstr>5_математика - 16</vt:lpstr>
      <vt:lpstr>Учебная</vt:lpstr>
      <vt:lpstr>3_Тема Office</vt:lpstr>
      <vt:lpstr>4_Тема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2023-04-23T14:21:47Z</dcterms:created>
  <dcterms:modified xsi:type="dcterms:W3CDTF">2023-04-23T14:22:35Z</dcterms:modified>
</cp:coreProperties>
</file>