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docProps/custom.xml" ContentType="application/vnd.openxmlformats-officedocument.custom-properties+xml"/>
  <Override PartName="/ppt/ink/ink2.xml" ContentType="application/inkml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ink/ink3.xml" ContentType="application/inkml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ink/ink4.xml" ContentType="application/inkml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ink/ink5.xml" ContentType="application/inkml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ink/ink1.xml" ContentType="application/inkml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ink/ink6.xml" ContentType="application/inkml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25" r:id="rId1"/>
    <p:sldMasterId id="2147483741" r:id="rId2"/>
    <p:sldMasterId id="2147483753" r:id="rId3"/>
    <p:sldMasterId id="2147483765" r:id="rId4"/>
    <p:sldMasterId id="2147483777" r:id="rId5"/>
    <p:sldMasterId id="2147483789" r:id="rId6"/>
    <p:sldMasterId id="2147483801" r:id="rId7"/>
    <p:sldMasterId id="2147483813" r:id="rId8"/>
    <p:sldMasterId id="2147483825" r:id="rId9"/>
    <p:sldMasterId id="2147483837" r:id="rId10"/>
    <p:sldMasterId id="2147483849" r:id="rId11"/>
    <p:sldMasterId id="2147483861" r:id="rId12"/>
  </p:sldMasterIdLst>
  <p:notesMasterIdLst>
    <p:notesMasterId r:id="rId33"/>
  </p:notesMasterIdLst>
  <p:sldIdLst>
    <p:sldId id="2852" r:id="rId13"/>
    <p:sldId id="2854" r:id="rId14"/>
    <p:sldId id="2850" r:id="rId15"/>
    <p:sldId id="2855" r:id="rId16"/>
    <p:sldId id="2856" r:id="rId17"/>
    <p:sldId id="2857" r:id="rId18"/>
    <p:sldId id="2858" r:id="rId19"/>
    <p:sldId id="2859" r:id="rId20"/>
    <p:sldId id="2860" r:id="rId21"/>
    <p:sldId id="2861" r:id="rId22"/>
    <p:sldId id="2862" r:id="rId23"/>
    <p:sldId id="2863" r:id="rId24"/>
    <p:sldId id="2864" r:id="rId25"/>
    <p:sldId id="2865" r:id="rId26"/>
    <p:sldId id="2866" r:id="rId27"/>
    <p:sldId id="2867" r:id="rId28"/>
    <p:sldId id="2868" r:id="rId29"/>
    <p:sldId id="2869" r:id="rId30"/>
    <p:sldId id="2870" r:id="rId31"/>
    <p:sldId id="2872" r:id="rId32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00FF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7434"/>
    <a:srgbClr val="009A4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85BE263C-DBD7-4A20-BB59-AAB30ACAA65A}" styleName="Средний стиль 3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709" autoAdjust="0"/>
    <p:restoredTop sz="69725" autoAdjust="0"/>
  </p:normalViewPr>
  <p:slideViewPr>
    <p:cSldViewPr>
      <p:cViewPr varScale="1">
        <p:scale>
          <a:sx n="116" d="100"/>
          <a:sy n="11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7-09-23T04:39:57.544"/>
    </inkml:context>
    <inkml:brush xml:id="br0">
      <inkml:brushProperty name="width" value="0.05292" units="cm"/>
      <inkml:brushProperty name="height" value="0.05292" units="cm"/>
      <inkml:brushProperty name="color" value="#0000FF"/>
      <inkml:brushProperty name="fitToCurve" value="1"/>
    </inkml:brush>
  </inkml:definitions>
  <inkml:trace contextRef="#ctx0" brushRef="#br0">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7-10-17T01:47:19.080"/>
    </inkml:context>
    <inkml:brush xml:id="br0">
      <inkml:brushProperty name="width" value="0.05292" units="cm"/>
      <inkml:brushProperty name="height" value="0.05292" units="cm"/>
      <inkml:brushProperty name="color" value="#0000FF"/>
      <inkml:brushProperty name="fitToCurve" value="1"/>
    </inkml:brush>
  </inkml:definitions>
  <inkml:trace contextRef="#ctx0" brushRef="#br0">0 0,'0'0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7-04-25T04:17:52.088"/>
    </inkml:context>
    <inkml:brush xml:id="br0">
      <inkml:brushProperty name="width" value="0.05292" units="cm"/>
      <inkml:brushProperty name="height" value="0.05292" units="cm"/>
      <inkml:brushProperty name="fitToCurve" value="1"/>
    </inkml:brush>
  </inkml:definitions>
  <inkml:trace contextRef="#ctx0" brushRef="#br0">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7-04-28T06:18:36.955"/>
    </inkml:context>
    <inkml:brush xml:id="br0">
      <inkml:brushProperty name="width" value="0.05292" units="cm"/>
      <inkml:brushProperty name="height" value="0.05292" units="cm"/>
      <inkml:brushProperty name="color" value="#0000FF"/>
      <inkml:brushProperty name="fitToCurve" value="1"/>
    </inkml:brush>
  </inkml:definitions>
  <inkml:trace contextRef="#ctx0" brushRef="#br0">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20-01-22T04:31:51.266"/>
    </inkml:context>
    <inkml:brush xml:id="br0">
      <inkml:brushProperty name="width" value="0.05292" units="cm"/>
      <inkml:brushProperty name="height" value="0.05292" units="cm"/>
      <inkml:brushProperty name="color" value="#0000FF"/>
      <inkml:brushProperty name="fitToCurve" value="1"/>
    </inkml:brush>
  </inkml:definitions>
  <inkml:traceGroup>
    <inkml:annotationXML>
      <emma:emma xmlns:emma="http://www.w3.org/2003/04/emma" version="1.0">
        <emma:interpretation id="{14287894-ED85-4A2C-9EB2-A4DF0020C46F}" emma:medium="tactile" emma:mode="ink">
          <msink:context xmlns:msink="http://schemas.microsoft.com/ink/2010/main" type="inkDrawing" rotatedBoundingBox="5234,19008 5259,19008 5259,19023 5234,19023" shapeName="Other"/>
        </emma:interpretation>
      </emma:emma>
    </inkml:annotationXML>
    <inkml:trace contextRef="#ctx0" brushRef="#br0">25 0,'-25'0</inkml:trace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8.36565" units="1/cm"/>
          <inkml:channelProperty channel="Y" name="resolution" value="28.33948" units="1/cm"/>
          <inkml:channelProperty channel="T" name="resolution" value="1" units="1/dev"/>
        </inkml:channelProperties>
      </inkml:inkSource>
      <inkml:timestamp xml:id="ts0" timeString="2023-04-18T00:16:16.662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3605CC86-ADF1-4210-BEC8-E70EED7F7D5F}" emma:medium="tactile" emma:mode="ink">
          <msink:context xmlns:msink="http://schemas.microsoft.com/ink/2010/main" type="writingRegion" rotatedBoundingBox="19775,10776 19790,10776 19790,10791 19775,10791"/>
        </emma:interpretation>
      </emma:emma>
    </inkml:annotationXML>
    <inkml:traceGroup>
      <inkml:annotationXML>
        <emma:emma xmlns:emma="http://www.w3.org/2003/04/emma" version="1.0">
          <emma:interpretation id="{A3D81FF4-A95D-495E-ABF2-16414DDEC741}" emma:medium="tactile" emma:mode="ink">
            <msink:context xmlns:msink="http://schemas.microsoft.com/ink/2010/main" type="paragraph" rotatedBoundingBox="19775,10776 19790,10776 19790,10791 19775,1079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C22D7C1-5C26-431E-9799-199B5E6E0CC2}" emma:medium="tactile" emma:mode="ink">
              <msink:context xmlns:msink="http://schemas.microsoft.com/ink/2010/main" type="line" rotatedBoundingBox="19775,10776 19790,10776 19790,10791 19775,10791"/>
            </emma:interpretation>
          </emma:emma>
        </inkml:annotationXML>
        <inkml:traceGroup>
          <inkml:annotationXML>
            <emma:emma xmlns:emma="http://www.w3.org/2003/04/emma" version="1.0">
              <emma:interpretation id="{F093A4CA-A528-4CFE-8104-CAB536EF0DC9}" emma:medium="tactile" emma:mode="ink">
                <msink:context xmlns:msink="http://schemas.microsoft.com/ink/2010/main" type="inkWord" rotatedBoundingBox="19775,10776 19790,10776 19790,10791 19775,10791"/>
              </emma:interpretation>
              <emma:one-of disjunction-type="recognition" id="oneOf0">
                <emma:interpretation id="interp0" emma:lang="ru-RU" emma:confidence="0">
                  <emma:literal>.</emma:literal>
                </emma:interpretation>
                <emma:interpretation id="interp1" emma:lang="ru-RU" emma:confidence="0">
                  <emma:literal>:</emma:literal>
                </emma:interpretation>
                <emma:interpretation id="interp2" emma:lang="ru-RU" emma:confidence="0">
                  <emma:literal>'</emma:literal>
                </emma:interpretation>
                <emma:interpretation id="interp3" emma:lang="ru-RU" emma:confidence="0">
                  <emma:literal>,</emma:literal>
                </emma:interpretation>
                <emma:interpretation id="interp4" emma:lang="ru-RU" emma:confidence="0">
                  <emma:literal>1</emma:literal>
                </emma:interpretation>
              </emma:one-of>
            </emma:emma>
          </inkml:annotationXML>
          <inkml:trace contextRef="#ctx0" brushRef="#br0">0 0 0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58973F-D552-49D5-87EE-A741DDB33BF2}" type="datetimeFigureOut">
              <a:rPr lang="ru-RU" smtClean="0"/>
              <a:pPr/>
              <a:t>23.04.2023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9CCF5-E8C8-4C4D-97DC-3EB513F0346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41339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9CCF5-E8C8-4C4D-97DC-3EB513F0346E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609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43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F6FA5D0-78AB-4578-8EDC-B0B09DDC161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60415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44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A181EA1-F906-413A-9673-DE1B0E24481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693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5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45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26B9844-F56C-452E-81D1-D531DDA094E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79358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6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46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661A0B-F0FD-4CCF-954B-6DB91B7B194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4445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5.png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4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2.xml"/><Relationship Id="rId4" Type="http://schemas.openxmlformats.org/officeDocument/2006/relationships/image" Target="../media/image1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2.xml"/><Relationship Id="rId4" Type="http://schemas.openxmlformats.org/officeDocument/2006/relationships/image" Target="../media/image14.jpeg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rgbClr val="B5E3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44675" y="1905000"/>
            <a:ext cx="6399213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30250" y="974725"/>
            <a:ext cx="7770813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268629857"/>
      </p:ext>
    </p:extLst>
  </p:cSld>
  <p:clrMapOvr>
    <a:masterClrMapping/>
  </p:clrMapOvr>
  <p:transition spd="med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0404551"/>
      </p:ext>
    </p:extLst>
  </p:cSld>
  <p:clrMapOvr>
    <a:masterClrMapping/>
  </p:clrMapOvr>
  <p:transition spd="med">
    <p:pull dir="r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0F829E-225B-488C-B90B-67990EFE7B85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51CF1-31B4-48CF-99E1-654D5C537E3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81C907-3FC2-42CC-ABC0-4DAFC62559A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991BF9-7B8B-44C0-A3DB-A8E660D97EB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5AE362-4C25-445F-9A9F-E9877FDE25F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550660-3FC2-4304-8719-CDCDC46CE959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403E4-FE3D-4048-AF31-44EFF5F35E35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FFADB2BE-D77B-48F4-B744-74339BB36E84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FEDAEFE1-0BEB-47B9-8598-F129925C293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7AC1BAF5-0D07-40F6-8BF2-E44867A2AC69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2037928"/>
      </p:ext>
    </p:extLst>
  </p:cSld>
  <p:clrMapOvr>
    <a:masterClrMapping/>
  </p:clrMapOvr>
  <p:transition spd="med">
    <p:pull dir="r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2E145DA3-3B5B-4D92-997B-BEF52A0F78B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F321B940-EB5F-43A1-96F8-3D1EEF1882C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D3DA0677-8357-48DF-84A2-877A8ADE2127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0C697770-ED13-4615-BB09-2925AAAE33B6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66A8DFCD-6EF6-441C-A2CB-4200DC60911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BA66B6F7-EDCB-4F86-BF62-F1BB8E58A4E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325CDD2E-E2EE-4120-8740-4368013978D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6E2D502D-3F9F-4EEE-BC73-2CA2C93D3B9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 userDrawn="1"/>
        </p:nvSpPr>
        <p:spPr>
          <a:xfrm>
            <a:off x="285720" y="214290"/>
            <a:ext cx="8643998" cy="6429420"/>
          </a:xfrm>
          <a:prstGeom prst="round2DiagRect">
            <a:avLst/>
          </a:prstGeom>
          <a:noFill/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571500"/>
            <a:ext cx="8215312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http://s48.radikal.ru/i122/1108/4a/01f31e9621dft.jpg"/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50" y="4143375"/>
            <a:ext cx="2143125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3286125"/>
            <a:ext cx="2286000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0" y="6611938"/>
            <a:ext cx="171450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EEEC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http://ton64ton.blogspot.ru/</a:t>
            </a:r>
            <a:endParaRPr lang="ru-RU" sz="1000" dirty="0">
              <a:solidFill>
                <a:srgbClr val="EEEC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03B0F91-261E-4981-94A5-9F807EFF1EE8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9D60FC53-A484-4456-BBF6-684F20C734D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642938"/>
            <a:ext cx="8215312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3000375"/>
            <a:ext cx="1928813" cy="351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http://s48.radikal.ru/i122/1108/4a/01f31e9621dft.jpg"/>
          <p:cNvPicPr>
            <a:picLocks noChangeAspect="1" noChangeArrowheads="1"/>
          </p:cNvPicPr>
          <p:nvPr userDrawn="1"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13" y="4214813"/>
            <a:ext cx="2143125" cy="224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с двумя скругленными противолежащими углами 6"/>
          <p:cNvSpPr/>
          <p:nvPr userDrawn="1"/>
        </p:nvSpPr>
        <p:spPr>
          <a:xfrm>
            <a:off x="285720" y="214290"/>
            <a:ext cx="8643998" cy="6429420"/>
          </a:xfrm>
          <a:prstGeom prst="round2DiagRect">
            <a:avLst/>
          </a:prstGeom>
          <a:noFill/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2571750" y="714375"/>
            <a:ext cx="4071938" cy="3857625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6611938"/>
            <a:ext cx="171450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EEEC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http://ton64ton.blogspot.ru/</a:t>
            </a:r>
            <a:endParaRPr lang="ru-RU" sz="1000" dirty="0">
              <a:solidFill>
                <a:srgbClr val="EEEC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C0B086D-9518-4632-9867-3D1218EE01CD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3CDBFC45-5187-4954-8467-D06B3A2BD5D3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3622773"/>
      </p:ext>
    </p:extLst>
  </p:cSld>
  <p:clrMapOvr>
    <a:masterClrMapping/>
  </p:clrMapOvr>
  <p:transition spd="med">
    <p:pull dir="r"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89636CF0-0D80-4712-BAF7-E6CB3068D9CD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762E857-3ECD-4E0C-83E3-48C36F6B4B3E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556366DF-8621-4011-829A-F4F11A931496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23DCB61-767A-4EC7-8205-348C5AB38740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13B0EE49-5E14-431C-BDD8-59F3238F5C30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6A7588E-73D0-43C7-8C73-9C91EC8D084F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00A90FA0-2921-4E32-BD83-AEF90EFDBCB1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DB880DB-7BD3-46A2-8582-BFB68DDEB680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1282E6BB-CE41-4001-A1AE-44A0914D9F00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CBFB70A-433D-49B3-A207-3AE507B0A67E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63E4BA80-9834-4F87-BD6D-7F7580DC3488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312CF87-9F89-42B3-A41A-4BBBDAA28ACC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47999E06-8AC3-4618-8710-E3F20C2B5CB2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903F1DB-FE7D-46E6-B206-AF8E04718EAA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BD04668A-8055-4E55-BA77-58D825687E28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A6C102E-F769-4188-BCD7-CBE0820F42FB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8B459992-7B29-452E-BE8F-A508DFC0EF9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 userDrawn="1"/>
        </p:nvSpPr>
        <p:spPr>
          <a:xfrm>
            <a:off x="285720" y="214290"/>
            <a:ext cx="8643998" cy="6429420"/>
          </a:xfrm>
          <a:prstGeom prst="round2DiagRect">
            <a:avLst/>
          </a:prstGeom>
          <a:noFill/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571500"/>
            <a:ext cx="8215312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http://s48.radikal.ru/i122/1108/4a/01f31e9621dft.jpg"/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50" y="4143375"/>
            <a:ext cx="2143125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3286125"/>
            <a:ext cx="2286000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0" y="6611938"/>
            <a:ext cx="171450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EEEC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http://ton64ton.blogspot.ru/</a:t>
            </a:r>
            <a:endParaRPr lang="ru-RU" sz="1000" dirty="0">
              <a:solidFill>
                <a:srgbClr val="EEEC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E903BB6-1073-4F87-97BE-EBD9A04C6C45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86A6B262-9A26-4843-8A0D-84366F09BE61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9121989"/>
      </p:ext>
    </p:extLst>
  </p:cSld>
  <p:clrMapOvr>
    <a:masterClrMapping/>
  </p:clrMapOvr>
  <p:transition spd="med">
    <p:pull dir="r"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642938"/>
            <a:ext cx="8215312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3000375"/>
            <a:ext cx="1928813" cy="351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http://s48.radikal.ru/i122/1108/4a/01f31e9621dft.jpg"/>
          <p:cNvPicPr>
            <a:picLocks noChangeAspect="1" noChangeArrowheads="1"/>
          </p:cNvPicPr>
          <p:nvPr userDrawn="1"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13" y="4214813"/>
            <a:ext cx="2143125" cy="224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с двумя скругленными противолежащими углами 6"/>
          <p:cNvSpPr/>
          <p:nvPr userDrawn="1"/>
        </p:nvSpPr>
        <p:spPr>
          <a:xfrm>
            <a:off x="285720" y="214290"/>
            <a:ext cx="8643998" cy="6429420"/>
          </a:xfrm>
          <a:prstGeom prst="round2DiagRect">
            <a:avLst/>
          </a:prstGeom>
          <a:noFill/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2571750" y="714375"/>
            <a:ext cx="4071938" cy="3857625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6611938"/>
            <a:ext cx="171450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EEEC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http://ton64ton.blogspot.ru/</a:t>
            </a:r>
            <a:endParaRPr lang="ru-RU" sz="1000" dirty="0">
              <a:solidFill>
                <a:srgbClr val="EEEC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951E53B-8135-45A1-984F-BBC00B7B331B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F2BC8AFD-552A-4748-9FA1-AE9C75691BEA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16991942-E58E-4842-A5D0-0361C5A34CB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1172E28-D778-41B8-B6AC-DC2056448D0B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607538C3-1231-4A69-B2AF-BE6DFECC7552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CE740AD-8789-48F5-9255-84064B8F17DD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E069C2F4-50CF-4AE2-86E9-4B0BBA5C711F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C6EC34A-0B00-4F2D-8566-FBF1B43544B3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703C178E-103F-4248-BB94-CFC2F1F8DFB7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F2D2B35-951E-4DE3-8396-6E5164FDD6DB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640F001C-1F68-4D51-ACB0-CA2B75F914D3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3BBF98A-D805-4E46-B266-E313C328E05D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399B72FE-35AD-40C1-83CC-53C591BB282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710AE71-A731-4351-8AF1-E351C7299732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13F1BB4E-ECE0-4EEE-B670-F85F8B296B3F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50F0F29-9BB4-457A-9D4B-45B88D6D3538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22D02C51-A90C-4CC3-BA1C-88E956480A8E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20C29D8-7B46-4DA9-9551-A6EADEED946B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AC10879F-0115-450F-BFBA-48FEF1F9AE81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8805435"/>
      </p:ext>
    </p:extLst>
  </p:cSld>
  <p:clrMapOvr>
    <a:masterClrMapping/>
  </p:clrMapOvr>
  <p:transition spd="med">
    <p:pull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03810-6B90-431C-B219-AA626341EA7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 rtlCol="0"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4478C-8949-4CD7-89E2-CEEA398D9F5E}" type="slidenum">
              <a:rPr lang="ru-RU">
                <a:solidFill>
                  <a:srgbClr val="F496CB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496CB">
                  <a:lumMod val="75000"/>
                </a:srgbClr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3539389"/>
      </p:ext>
    </p:extLst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677B3892-D14C-4860-957A-6F2BACBB5389}" type="datetimeFigureOut">
              <a:rPr lang="ru-RU" smtClean="0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39236592-E44C-4042-8FEF-C68846144F4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66087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3942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5898394"/>
      </p:ext>
    </p:extLst>
  </p:cSld>
  <p:clrMapOvr>
    <a:masterClrMapping/>
  </p:clrMapOvr>
  <p:transition spd="med">
    <p:pull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15309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39427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42966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73358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91257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61172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87997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154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82065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77AC22BA-77EB-4C6B-92AD-701F26C6D5CC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C1587367-8BB9-4016-BA63-D847F1961E43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1612580"/>
      </p:ext>
    </p:extLst>
  </p:cSld>
  <p:clrMapOvr>
    <a:masterClrMapping/>
  </p:clrMapOvr>
  <p:transition spd="med">
    <p:pull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080975"/>
      </p:ext>
    </p:extLst>
  </p:cSld>
  <p:clrMapOvr>
    <a:masterClrMapping/>
  </p:clrMapOvr>
  <p:transition spd="med">
    <p:pull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pc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 spc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pc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8FFED769-5515-4C06-A250-C483915CD9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EBC9BB-D8A9-4E7C-80F5-A2318DBC53E6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6CEADF-B76A-465A-8F26-DCB85433D67A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55823-375E-4818-A3DF-898F4DED2F9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535CE-CFCB-40C5-92EA-2F87310B1552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175591-B326-427C-B9B1-0E01D616792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382FD-0693-449B-AD84-7CF07A29C3D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C801CC-27CE-407E-9E29-89C1C28A2FB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6F656A-DC93-47FE-8DC0-2D8D7D5E05A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033C20-FA47-42F5-A942-BCC74084458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4570223"/>
      </p:ext>
    </p:extLst>
  </p:cSld>
  <p:clrMapOvr>
    <a:masterClrMapping/>
  </p:clrMapOvr>
  <p:transition spd="med">
    <p:pull dir="r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A483A4-226B-4A71-B9B3-F4ED58CAC851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729D4-6EF2-4A48-ADAC-44736CEE1B4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62192-6E1F-48D8-8D24-93F5FA094F7A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D176C-0C9B-4530-BD29-6DE6F0A9560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E1934-8749-41EE-B8A8-8D6DCE8CBD2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7A175-7F70-42FF-92CF-6340EB865332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5A40F-D8AC-4964-B8C2-6B214274ECD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FD032-D5B5-49B6-8586-C43BF250235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1F3C25-7940-4EA4-91EC-20CDA246F843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63BA66-2EB2-4A6A-82AF-012EF815F482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7033600"/>
      </p:ext>
    </p:extLst>
  </p:cSld>
  <p:clrMapOvr>
    <a:masterClrMapping/>
  </p:clrMapOvr>
  <p:transition spd="med">
    <p:pull dir="r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4667F-8635-4D07-B25C-5AE768F1233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D91E4-30C9-4849-914F-B3069A21C811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8DE94-210B-4906-BDB7-F6990F3292E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8B73B-AC2F-464B-BE65-266D19D419B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A62B7-1943-47AC-92A2-0CD48AAA28B4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2066D3-62DC-42BE-915E-6447B361CE08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116F84-896B-44D9-9099-1253037D699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0D7EB8-CF40-4E2E-9DE7-CD75B9DEFC1A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A600D-1EDA-445F-A227-7DCAADBD84D9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97B010-608B-4AC6-AF6F-5D5BB7AE951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9253569"/>
      </p:ext>
    </p:extLst>
  </p:cSld>
  <p:clrMapOvr>
    <a:masterClrMapping/>
  </p:clrMapOvr>
  <p:transition spd="med">
    <p:pull dir="r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ECF14-C627-4DB7-B0A2-CCC739AC635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1C6DCE-CF32-4100-93D9-E0D5581367C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6359A-13D0-4C57-875E-3946EE22A493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B20246-71A2-4A84-B088-D5A2264A77C7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249FD2-95A9-4CC1-B87E-D9833DA1BA03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F51B1-DA16-44AC-909E-7B9A88F368F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4D2F9-97FA-4B9F-A446-7DFB01F2DD45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3CD08-6E56-4343-99A3-06B9A39BD57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5A099-236D-4DEA-A422-5233B935B0C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BE86C-4335-46AB-845C-E6FE2993AD1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884802"/>
      </p:ext>
    </p:extLst>
  </p:cSld>
  <p:clrMapOvr>
    <a:masterClrMapping/>
  </p:clrMapOvr>
  <p:transition spd="med">
    <p:pull dir="r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5A8868-96E3-4E0E-A4AF-F412A3C79AB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3F4D0-EF87-4F22-A8C6-C3C834566546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69B977-12A9-40E7-9EEE-FB522DEC24A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B89DF2-A03E-4601-8592-07518CDCECC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AF447-048C-470D-9155-6A733E32746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438167-5656-4410-91C3-880E25CEBBD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7BDC7-6F67-42A9-A362-C5EC8A4D5B4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CA85C3-BC70-4B98-955E-CD33A8967E32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ECEA6-E178-49C1-A8AA-A92E7BD761D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37C9C7-1403-4945-9979-A3093F866F02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167106"/>
      </p:ext>
    </p:extLst>
  </p:cSld>
  <p:clrMapOvr>
    <a:masterClrMapping/>
  </p:clrMapOvr>
  <p:transition spd="med">
    <p:pull dir="r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06D9A-29A0-42AC-9B1A-87FD8F9DB447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63C01E-479D-4D0E-9A06-3E165AEDA5D1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7566B-435A-4C19-BE40-A612553E096A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1597EB-2AC2-4B58-A66F-55452E232186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0395D-8D34-45DD-8629-26175A24404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A7B0EC-24E3-4464-BDF5-825F7975A389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2287AB-830B-4A12-89F6-CEE60E33C04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27AC47-AA0C-49B4-BA1A-73CFDC913D36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B513D2-781D-46E9-8B20-C3C5AA436851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16B6EF-BA35-4366-A616-64C6855F9BA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13" Type="http://schemas.openxmlformats.org/officeDocument/2006/relationships/image" Target="../media/image6.jpeg"/><Relationship Id="rId18" Type="http://schemas.openxmlformats.org/officeDocument/2006/relationships/image" Target="../media/image11.jpeg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12" Type="http://schemas.openxmlformats.org/officeDocument/2006/relationships/theme" Target="../theme/theme11.xml"/><Relationship Id="rId17" Type="http://schemas.openxmlformats.org/officeDocument/2006/relationships/image" Target="../media/image10.jpeg"/><Relationship Id="rId2" Type="http://schemas.openxmlformats.org/officeDocument/2006/relationships/slideLayout" Target="../slideLayouts/slideLayout11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11" Type="http://schemas.openxmlformats.org/officeDocument/2006/relationships/slideLayout" Target="../slideLayouts/slideLayout128.xml"/><Relationship Id="rId5" Type="http://schemas.openxmlformats.org/officeDocument/2006/relationships/slideLayout" Target="../slideLayouts/slideLayout12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27.xml"/><Relationship Id="rId19" Type="http://schemas.openxmlformats.org/officeDocument/2006/relationships/image" Target="../media/image12.png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Relationship Id="rId14" Type="http://schemas.openxmlformats.org/officeDocument/2006/relationships/image" Target="../media/image7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6.xml"/><Relationship Id="rId13" Type="http://schemas.openxmlformats.org/officeDocument/2006/relationships/image" Target="../media/image6.jpeg"/><Relationship Id="rId18" Type="http://schemas.openxmlformats.org/officeDocument/2006/relationships/image" Target="../media/image11.jpeg"/><Relationship Id="rId3" Type="http://schemas.openxmlformats.org/officeDocument/2006/relationships/slideLayout" Target="../slideLayouts/slideLayout131.xml"/><Relationship Id="rId7" Type="http://schemas.openxmlformats.org/officeDocument/2006/relationships/slideLayout" Target="../slideLayouts/slideLayout135.xml"/><Relationship Id="rId12" Type="http://schemas.openxmlformats.org/officeDocument/2006/relationships/theme" Target="../theme/theme12.xml"/><Relationship Id="rId17" Type="http://schemas.openxmlformats.org/officeDocument/2006/relationships/image" Target="../media/image10.jpeg"/><Relationship Id="rId2" Type="http://schemas.openxmlformats.org/officeDocument/2006/relationships/slideLayout" Target="../slideLayouts/slideLayout130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129.xml"/><Relationship Id="rId6" Type="http://schemas.openxmlformats.org/officeDocument/2006/relationships/slideLayout" Target="../slideLayouts/slideLayout134.xml"/><Relationship Id="rId11" Type="http://schemas.openxmlformats.org/officeDocument/2006/relationships/slideLayout" Target="../slideLayouts/slideLayout139.xml"/><Relationship Id="rId5" Type="http://schemas.openxmlformats.org/officeDocument/2006/relationships/slideLayout" Target="../slideLayouts/slideLayout133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38.xml"/><Relationship Id="rId19" Type="http://schemas.openxmlformats.org/officeDocument/2006/relationships/image" Target="../media/image12.png"/><Relationship Id="rId4" Type="http://schemas.openxmlformats.org/officeDocument/2006/relationships/slideLayout" Target="../slideLayouts/slideLayout132.xml"/><Relationship Id="rId9" Type="http://schemas.openxmlformats.org/officeDocument/2006/relationships/slideLayout" Target="../slideLayouts/slideLayout137.xml"/><Relationship Id="rId14" Type="http://schemas.openxmlformats.org/officeDocument/2006/relationships/image" Target="../media/image7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g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41862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lnSpc>
                <a:spcPct val="100000"/>
              </a:lnSpc>
            </a:pPr>
            <a:fld id="{77AC22BA-77EB-4C6B-92AD-701F26C6D5CC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 algn="r">
              <a:lnSpc>
                <a:spcPct val="100000"/>
              </a:lnSpc>
            </a:pPr>
            <a:fld id="{C1587367-8BB9-4016-BA63-D847F1961E43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562475" y="0"/>
            <a:ext cx="431800" cy="68580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53333"/>
                  <a:invGamma/>
                  <a:alpha val="41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539750" y="0"/>
            <a:ext cx="0" cy="6858000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8604250" y="0"/>
            <a:ext cx="0" cy="6858000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>
              <a:solidFill>
                <a:srgbClr val="000000"/>
              </a:solidFill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4538663" y="719138"/>
            <a:ext cx="60325" cy="533400"/>
            <a:chOff x="2864" y="452"/>
            <a:chExt cx="38" cy="336"/>
          </a:xfrm>
        </p:grpSpPr>
        <p:sp>
          <p:nvSpPr>
            <p:cNvPr id="1045" name="Oval 21"/>
            <p:cNvSpPr>
              <a:spLocks noChangeArrowheads="1"/>
            </p:cNvSpPr>
            <p:nvPr userDrawn="1"/>
          </p:nvSpPr>
          <p:spPr bwMode="auto">
            <a:xfrm>
              <a:off x="2864" y="751"/>
              <a:ext cx="38" cy="37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1046" name="Oval 22"/>
            <p:cNvSpPr>
              <a:spLocks noChangeArrowheads="1"/>
            </p:cNvSpPr>
            <p:nvPr userDrawn="1"/>
          </p:nvSpPr>
          <p:spPr bwMode="auto">
            <a:xfrm>
              <a:off x="2864" y="452"/>
              <a:ext cx="38" cy="37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grpSp>
          <p:nvGrpSpPr>
            <p:cNvPr id="3" name="Group 17"/>
            <p:cNvGrpSpPr>
              <a:grpSpLocks/>
            </p:cNvGrpSpPr>
            <p:nvPr userDrawn="1"/>
          </p:nvGrpSpPr>
          <p:grpSpPr bwMode="auto">
            <a:xfrm>
              <a:off x="2870" y="468"/>
              <a:ext cx="27" cy="308"/>
              <a:chOff x="2870" y="630"/>
              <a:chExt cx="27" cy="398"/>
            </a:xfrm>
          </p:grpSpPr>
          <p:sp>
            <p:nvSpPr>
              <p:cNvPr id="1039" name="AutoShape 15"/>
              <p:cNvSpPr>
                <a:spLocks noChangeArrowheads="1"/>
              </p:cNvSpPr>
              <p:nvPr userDrawn="1"/>
            </p:nvSpPr>
            <p:spPr bwMode="auto">
              <a:xfrm>
                <a:off x="2870" y="630"/>
                <a:ext cx="27" cy="187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B2B2B2">
                      <a:gamma/>
                      <a:shade val="0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rgbClr val="5F5F5F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0" name="AutoShape 16"/>
              <p:cNvSpPr>
                <a:spLocks noChangeArrowheads="1"/>
              </p:cNvSpPr>
              <p:nvPr userDrawn="1"/>
            </p:nvSpPr>
            <p:spPr bwMode="auto">
              <a:xfrm>
                <a:off x="2870" y="841"/>
                <a:ext cx="27" cy="187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B2B2B2">
                      <a:gamma/>
                      <a:shade val="0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rgbClr val="5F5F5F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4533900" y="5705475"/>
            <a:ext cx="60325" cy="533400"/>
            <a:chOff x="2864" y="452"/>
            <a:chExt cx="38" cy="336"/>
          </a:xfrm>
        </p:grpSpPr>
        <p:sp>
          <p:nvSpPr>
            <p:cNvPr id="1049" name="Oval 25"/>
            <p:cNvSpPr>
              <a:spLocks noChangeArrowheads="1"/>
            </p:cNvSpPr>
            <p:nvPr userDrawn="1"/>
          </p:nvSpPr>
          <p:spPr bwMode="auto">
            <a:xfrm>
              <a:off x="2864" y="751"/>
              <a:ext cx="38" cy="37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1050" name="Oval 26"/>
            <p:cNvSpPr>
              <a:spLocks noChangeArrowheads="1"/>
            </p:cNvSpPr>
            <p:nvPr userDrawn="1"/>
          </p:nvSpPr>
          <p:spPr bwMode="auto">
            <a:xfrm>
              <a:off x="2864" y="452"/>
              <a:ext cx="38" cy="37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grpSp>
          <p:nvGrpSpPr>
            <p:cNvPr id="5" name="Group 27"/>
            <p:cNvGrpSpPr>
              <a:grpSpLocks/>
            </p:cNvGrpSpPr>
            <p:nvPr userDrawn="1"/>
          </p:nvGrpSpPr>
          <p:grpSpPr bwMode="auto">
            <a:xfrm>
              <a:off x="2870" y="468"/>
              <a:ext cx="27" cy="308"/>
              <a:chOff x="2870" y="630"/>
              <a:chExt cx="27" cy="398"/>
            </a:xfrm>
          </p:grpSpPr>
          <p:sp>
            <p:nvSpPr>
              <p:cNvPr id="1052" name="AutoShape 28"/>
              <p:cNvSpPr>
                <a:spLocks noChangeArrowheads="1"/>
              </p:cNvSpPr>
              <p:nvPr userDrawn="1"/>
            </p:nvSpPr>
            <p:spPr bwMode="auto">
              <a:xfrm>
                <a:off x="2870" y="630"/>
                <a:ext cx="27" cy="187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B2B2B2">
                      <a:gamma/>
                      <a:shade val="0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rgbClr val="5F5F5F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3" name="AutoShape 29"/>
              <p:cNvSpPr>
                <a:spLocks noChangeArrowheads="1"/>
              </p:cNvSpPr>
              <p:nvPr userDrawn="1"/>
            </p:nvSpPr>
            <p:spPr bwMode="auto">
              <a:xfrm>
                <a:off x="2870" y="841"/>
                <a:ext cx="27" cy="187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B2B2B2">
                      <a:gamma/>
                      <a:shade val="0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rgbClr val="5F5F5F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363193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875" r:id="rId15"/>
    <p:sldLayoutId id="2147483876" r:id="rId16"/>
    <p:sldLayoutId id="2147483877" r:id="rId17"/>
  </p:sldLayoutIdLst>
  <p:transition spd="med">
    <p:pull dir="r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ü"/>
        <a:defRPr sz="3200" i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i="1">
          <a:solidFill>
            <a:schemeClr val="accent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i="1">
          <a:solidFill>
            <a:schemeClr val="accent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i="1">
          <a:solidFill>
            <a:schemeClr val="accent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fld id="{65D6E8B3-F081-49A6-9259-50A5B7E959E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3" descr="C:\Documents and Settings\Администратор.NABSTER-93510E9\Рабочий стол\Рисунок3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285750" y="214313"/>
            <a:ext cx="1512888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922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F1331F40-8F1B-4D6A-B09D-F979D1FDE53C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BFFCDCED-CB61-478B-A67E-D75989C716D0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85720" y="214290"/>
            <a:ext cx="8643998" cy="6429420"/>
          </a:xfrm>
          <a:prstGeom prst="round2DiagRect">
            <a:avLst/>
          </a:prstGeom>
          <a:noFill/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-1428792" y="3429000"/>
            <a:ext cx="6429420" cy="1588"/>
          </a:xfrm>
          <a:prstGeom prst="line">
            <a:avLst/>
          </a:prstGeom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28" name="Picture 5"/>
          <p:cNvPicPr>
            <a:picLocks noChangeAspect="1" noChangeArrowheads="1"/>
          </p:cNvPicPr>
          <p:nvPr/>
        </p:nvPicPr>
        <p:blipFill>
          <a:blip r:embed="rId15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" y="3429000"/>
            <a:ext cx="100012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Picture 7" descr="http://inmenso.ru/components/com_virtuemart/shop_image/product/288552.jpg"/>
          <p:cNvPicPr>
            <a:picLocks noChangeAspect="1" noChangeArrowheads="1"/>
          </p:cNvPicPr>
          <p:nvPr/>
        </p:nvPicPr>
        <p:blipFill>
          <a:blip r:embed="rId1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86317">
            <a:off x="541338" y="4767263"/>
            <a:ext cx="874712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0" name="Picture 9" descr="http://cdn.designrfix.com/wp-content/uploads/2011/07/free-psd-files-2011-2july-39.jpg"/>
          <p:cNvPicPr>
            <a:picLocks noChangeAspect="1" noChangeArrowheads="1"/>
          </p:cNvPicPr>
          <p:nvPr/>
        </p:nvPicPr>
        <p:blipFill>
          <a:blip r:embed="rId1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2071688"/>
            <a:ext cx="1706563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1" name="Picture 11" descr="http://s48.radikal.ru/i122/1108/4a/01f31e9621dft.jpg"/>
          <p:cNvPicPr>
            <a:picLocks noChangeAspect="1" noChangeArrowheads="1"/>
          </p:cNvPicPr>
          <p:nvPr/>
        </p:nvPicPr>
        <p:blipFill>
          <a:blip r:embed="rId1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25" y="4857750"/>
            <a:ext cx="1357313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2" name="Picture 12"/>
          <p:cNvPicPr>
            <a:picLocks noChangeAspect="1" noChangeArrowheads="1"/>
          </p:cNvPicPr>
          <p:nvPr/>
        </p:nvPicPr>
        <p:blipFill>
          <a:blip r:embed="rId1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196212">
            <a:off x="522288" y="838200"/>
            <a:ext cx="928687" cy="113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0" y="6611938"/>
            <a:ext cx="171450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EEEC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http://ton64ton.blogspot.ru/</a:t>
            </a:r>
            <a:endParaRPr lang="ru-RU" sz="1000" dirty="0">
              <a:solidFill>
                <a:srgbClr val="EEEC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3" descr="C:\Documents and Settings\Администратор.NABSTER-93510E9\Рабочий стол\Рисунок3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285750" y="214313"/>
            <a:ext cx="1512888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44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E62C49AB-F8F0-4CFC-800C-1034841C9080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C96F49A6-0434-438F-B0DF-D76E8D914374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85720" y="214290"/>
            <a:ext cx="8643998" cy="6429420"/>
          </a:xfrm>
          <a:prstGeom prst="round2DiagRect">
            <a:avLst/>
          </a:prstGeom>
          <a:noFill/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-1428792" y="3429000"/>
            <a:ext cx="6429420" cy="1588"/>
          </a:xfrm>
          <a:prstGeom prst="line">
            <a:avLst/>
          </a:prstGeom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52" name="Picture 5"/>
          <p:cNvPicPr>
            <a:picLocks noChangeAspect="1" noChangeArrowheads="1"/>
          </p:cNvPicPr>
          <p:nvPr/>
        </p:nvPicPr>
        <p:blipFill>
          <a:blip r:embed="rId15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" y="3429000"/>
            <a:ext cx="100012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7" descr="http://inmenso.ru/components/com_virtuemart/shop_image/product/288552.jpg"/>
          <p:cNvPicPr>
            <a:picLocks noChangeAspect="1" noChangeArrowheads="1"/>
          </p:cNvPicPr>
          <p:nvPr/>
        </p:nvPicPr>
        <p:blipFill>
          <a:blip r:embed="rId1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86317">
            <a:off x="541338" y="4767263"/>
            <a:ext cx="874712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4" name="Picture 9" descr="http://cdn.designrfix.com/wp-content/uploads/2011/07/free-psd-files-2011-2july-39.jpg"/>
          <p:cNvPicPr>
            <a:picLocks noChangeAspect="1" noChangeArrowheads="1"/>
          </p:cNvPicPr>
          <p:nvPr/>
        </p:nvPicPr>
        <p:blipFill>
          <a:blip r:embed="rId1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2071688"/>
            <a:ext cx="1706563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5" name="Picture 11" descr="http://s48.radikal.ru/i122/1108/4a/01f31e9621dft.jpg"/>
          <p:cNvPicPr>
            <a:picLocks noChangeAspect="1" noChangeArrowheads="1"/>
          </p:cNvPicPr>
          <p:nvPr/>
        </p:nvPicPr>
        <p:blipFill>
          <a:blip r:embed="rId1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25" y="4857750"/>
            <a:ext cx="1357313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6" name="Picture 12"/>
          <p:cNvPicPr>
            <a:picLocks noChangeAspect="1" noChangeArrowheads="1"/>
          </p:cNvPicPr>
          <p:nvPr/>
        </p:nvPicPr>
        <p:blipFill>
          <a:blip r:embed="rId1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196212">
            <a:off x="522288" y="838200"/>
            <a:ext cx="928687" cy="113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0" y="6611938"/>
            <a:ext cx="171450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EEEC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http://ton64ton.blogspot.ru/</a:t>
            </a:r>
            <a:endParaRPr lang="ru-RU" sz="1000" dirty="0">
              <a:solidFill>
                <a:srgbClr val="EEEC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5888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lnSpc>
                <a:spcPct val="100000"/>
              </a:lnSpc>
            </a:pPr>
            <a:fld id="{77AC22BA-77EB-4C6B-92AD-701F26C6D5CC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algn="r">
              <a:lnSpc>
                <a:spcPct val="100000"/>
              </a:lnSpc>
            </a:pPr>
            <a:fld id="{C1587367-8BB9-4016-BA63-D847F1961E43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878" r:id="rId12"/>
  </p:sldLayoutIdLst>
  <p:transition spd="med">
    <p:pull dir="r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3698FA2A-2BC1-49FD-9427-84A7AAFF3418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67F6DA28-880F-436E-A971-CF117580056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E3765C68-B7CB-4403-BD9B-456D1CEEECD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2E23BE2A-6946-4354-916E-0EDB057D69B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14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FC728890-0922-46EB-8718-A565A788AD12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17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C2E5360A-12CB-42CF-8D05-0959BE02D775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3" Type="http://schemas.openxmlformats.org/officeDocument/2006/relationships/image" Target="../media/image20.gif"/><Relationship Id="rId7" Type="http://schemas.openxmlformats.org/officeDocument/2006/relationships/image" Target="../media/image21.emf"/><Relationship Id="rId12" Type="http://schemas.openxmlformats.org/officeDocument/2006/relationships/image" Target="../media/image44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5.xml"/><Relationship Id="rId6" Type="http://schemas.openxmlformats.org/officeDocument/2006/relationships/customXml" Target="../ink/ink4.xml"/><Relationship Id="rId11" Type="http://schemas.openxmlformats.org/officeDocument/2006/relationships/customXml" Target="../ink/ink6.xml"/><Relationship Id="rId5" Type="http://schemas.openxmlformats.org/officeDocument/2006/relationships/image" Target="../media/image41.emf"/><Relationship Id="rId10" Type="http://schemas.openxmlformats.org/officeDocument/2006/relationships/image" Target="../media/image43.png"/><Relationship Id="rId4" Type="http://schemas.openxmlformats.org/officeDocument/2006/relationships/customXml" Target="../ink/ink3.xml"/><Relationship Id="rId9" Type="http://schemas.openxmlformats.org/officeDocument/2006/relationships/image" Target="../media/image4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6" Type="http://schemas.openxmlformats.org/officeDocument/2006/relationships/customXml" Target="../ink/ink2.xml"/><Relationship Id="rId5" Type="http://schemas.openxmlformats.org/officeDocument/2006/relationships/image" Target="../media/image21.emf"/><Relationship Id="rId4" Type="http://schemas.openxmlformats.org/officeDocument/2006/relationships/customXml" Target="../ink/ink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задача №1045 математика 5 класс Мерзляк 201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2690949"/>
          </a:xfrm>
          <a:prstGeom prst="rect">
            <a:avLst/>
          </a:prstGeom>
          <a:noFill/>
        </p:spPr>
      </p:pic>
      <p:pic>
        <p:nvPicPr>
          <p:cNvPr id="1028" name="Picture 4" descr="задача №1047 математика 5 класс Мерзляк 201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636913"/>
            <a:ext cx="9144000" cy="1358538"/>
          </a:xfrm>
          <a:prstGeom prst="rect">
            <a:avLst/>
          </a:prstGeom>
          <a:noFill/>
        </p:spPr>
      </p:pic>
      <p:pic>
        <p:nvPicPr>
          <p:cNvPr id="1030" name="Picture 6" descr="задача №1054 математика 5 класс Мерзляк 201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933056"/>
            <a:ext cx="9144000" cy="2924944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267744" y="0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Проверка домашнего задания.</a:t>
            </a:r>
            <a:endParaRPr lang="ru-RU" b="1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510" name="Text Box 94"/>
          <p:cNvSpPr txBox="1">
            <a:spLocks noChangeArrowheads="1"/>
          </p:cNvSpPr>
          <p:nvPr/>
        </p:nvSpPr>
        <p:spPr bwMode="auto">
          <a:xfrm>
            <a:off x="1116013" y="260350"/>
            <a:ext cx="2663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latin typeface="Bookman Old Style" pitchFamily="18" charset="0"/>
              </a:rPr>
              <a:t>0,01 ц = 1 кг</a:t>
            </a:r>
          </a:p>
        </p:txBody>
      </p:sp>
      <p:sp>
        <p:nvSpPr>
          <p:cNvPr id="188511" name="Text Box 95"/>
          <p:cNvSpPr txBox="1">
            <a:spLocks noChangeArrowheads="1"/>
          </p:cNvSpPr>
          <p:nvPr/>
        </p:nvSpPr>
        <p:spPr bwMode="auto">
          <a:xfrm>
            <a:off x="0" y="3573463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latin typeface="Bookman Old Style" pitchFamily="18" charset="0"/>
              </a:rPr>
              <a:t>В поход ушли 1,5% учащихся нашей школы</a:t>
            </a:r>
          </a:p>
        </p:txBody>
      </p:sp>
      <p:sp>
        <p:nvSpPr>
          <p:cNvPr id="188526" name="Text Box 110"/>
          <p:cNvSpPr txBox="1">
            <a:spLocks noChangeArrowheads="1"/>
          </p:cNvSpPr>
          <p:nvPr/>
        </p:nvSpPr>
        <p:spPr bwMode="auto">
          <a:xfrm>
            <a:off x="1042988" y="981075"/>
            <a:ext cx="2952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latin typeface="Bookman Old Style" pitchFamily="18" charset="0"/>
              </a:rPr>
              <a:t>0,01 м = 1 см</a:t>
            </a:r>
          </a:p>
        </p:txBody>
      </p:sp>
      <p:sp>
        <p:nvSpPr>
          <p:cNvPr id="188527" name="Text Box 111"/>
          <p:cNvSpPr txBox="1">
            <a:spLocks noChangeArrowheads="1"/>
          </p:cNvSpPr>
          <p:nvPr/>
        </p:nvSpPr>
        <p:spPr bwMode="auto">
          <a:xfrm>
            <a:off x="1042988" y="1700213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latin typeface="Bookman Old Style" pitchFamily="18" charset="0"/>
              </a:rPr>
              <a:t>0,01 га = 1 ар</a:t>
            </a:r>
          </a:p>
        </p:txBody>
      </p:sp>
      <p:sp>
        <p:nvSpPr>
          <p:cNvPr id="188528" name="Text Box 112"/>
          <p:cNvSpPr txBox="1">
            <a:spLocks noChangeArrowheads="1"/>
          </p:cNvSpPr>
          <p:nvPr/>
        </p:nvSpPr>
        <p:spPr bwMode="auto">
          <a:xfrm>
            <a:off x="322263" y="2565400"/>
            <a:ext cx="849788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900" b="1" i="1">
                <a:solidFill>
                  <a:srgbClr val="FF0000"/>
                </a:solidFill>
                <a:latin typeface="Bookman Old Style" pitchFamily="18" charset="0"/>
              </a:rPr>
              <a:t>ПРОЦЕНТ – ОДНА СОТАЯ ЧАСТЬ</a:t>
            </a:r>
          </a:p>
        </p:txBody>
      </p:sp>
      <p:sp>
        <p:nvSpPr>
          <p:cNvPr id="188529" name="Text Box 113"/>
          <p:cNvSpPr txBox="1">
            <a:spLocks noChangeArrowheads="1"/>
          </p:cNvSpPr>
          <p:nvPr/>
        </p:nvSpPr>
        <p:spPr bwMode="auto">
          <a:xfrm>
            <a:off x="3851275" y="307975"/>
            <a:ext cx="46815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1">
                <a:solidFill>
                  <a:srgbClr val="006600"/>
                </a:solidFill>
                <a:latin typeface="Arial" charset="0"/>
              </a:rPr>
              <a:t>= 1 процент центнера</a:t>
            </a:r>
            <a:endParaRPr lang="ru-RU" sz="2800" i="1">
              <a:solidFill>
                <a:srgbClr val="006C31"/>
              </a:solidFill>
              <a:latin typeface="Arial" charset="0"/>
            </a:endParaRPr>
          </a:p>
        </p:txBody>
      </p:sp>
      <p:sp>
        <p:nvSpPr>
          <p:cNvPr id="188530" name="Text Box 114"/>
          <p:cNvSpPr txBox="1">
            <a:spLocks noChangeArrowheads="1"/>
          </p:cNvSpPr>
          <p:nvPr/>
        </p:nvSpPr>
        <p:spPr bwMode="auto">
          <a:xfrm>
            <a:off x="3779838" y="981075"/>
            <a:ext cx="46815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1">
                <a:solidFill>
                  <a:srgbClr val="006600"/>
                </a:solidFill>
                <a:latin typeface="Arial" charset="0"/>
              </a:rPr>
              <a:t>= 1 процент метра</a:t>
            </a:r>
            <a:endParaRPr lang="ru-RU" sz="2800" i="1">
              <a:solidFill>
                <a:srgbClr val="006C31"/>
              </a:solidFill>
              <a:latin typeface="Arial" charset="0"/>
            </a:endParaRPr>
          </a:p>
        </p:txBody>
      </p:sp>
      <p:sp>
        <p:nvSpPr>
          <p:cNvPr id="188531" name="Text Box 115"/>
          <p:cNvSpPr txBox="1">
            <a:spLocks noChangeArrowheads="1"/>
          </p:cNvSpPr>
          <p:nvPr/>
        </p:nvSpPr>
        <p:spPr bwMode="auto">
          <a:xfrm>
            <a:off x="3779838" y="1700213"/>
            <a:ext cx="46815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1">
                <a:solidFill>
                  <a:srgbClr val="006600"/>
                </a:solidFill>
                <a:latin typeface="Arial" charset="0"/>
              </a:rPr>
              <a:t>= 1 процент гектара</a:t>
            </a:r>
            <a:endParaRPr lang="ru-RU" sz="2800" i="1">
              <a:solidFill>
                <a:srgbClr val="006C31"/>
              </a:solidFill>
              <a:latin typeface="Arial" charset="0"/>
            </a:endParaRPr>
          </a:p>
        </p:txBody>
      </p:sp>
      <p:sp>
        <p:nvSpPr>
          <p:cNvPr id="188532" name="Text Box 116"/>
          <p:cNvSpPr txBox="1">
            <a:spLocks noChangeArrowheads="1"/>
          </p:cNvSpPr>
          <p:nvPr/>
        </p:nvSpPr>
        <p:spPr bwMode="auto">
          <a:xfrm>
            <a:off x="0" y="3141663"/>
            <a:ext cx="89646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900" b="1" i="1">
                <a:solidFill>
                  <a:srgbClr val="FF0000"/>
                </a:solidFill>
                <a:latin typeface="Bookman Old Style" pitchFamily="18" charset="0"/>
              </a:rPr>
              <a:t>%</a:t>
            </a:r>
          </a:p>
        </p:txBody>
      </p:sp>
      <p:sp>
        <p:nvSpPr>
          <p:cNvPr id="188533" name="Text Box 117"/>
          <p:cNvSpPr txBox="1">
            <a:spLocks noChangeArrowheads="1"/>
          </p:cNvSpPr>
          <p:nvPr/>
        </p:nvSpPr>
        <p:spPr bwMode="auto">
          <a:xfrm>
            <a:off x="0" y="4365625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latin typeface="Bookman Old Style" pitchFamily="18" charset="0"/>
              </a:rPr>
              <a:t>В этом месяце заработная плата выросла на 8%</a:t>
            </a:r>
          </a:p>
        </p:txBody>
      </p:sp>
      <p:sp>
        <p:nvSpPr>
          <p:cNvPr id="188534" name="Text Box 118"/>
          <p:cNvSpPr txBox="1">
            <a:spLocks noChangeArrowheads="1"/>
          </p:cNvSpPr>
          <p:nvPr/>
        </p:nvSpPr>
        <p:spPr bwMode="auto">
          <a:xfrm>
            <a:off x="322263" y="5262563"/>
            <a:ext cx="8497887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900" b="1" i="1">
                <a:solidFill>
                  <a:srgbClr val="0066FF"/>
                </a:solidFill>
                <a:latin typeface="Bookman Old Style" pitchFamily="18" charset="0"/>
              </a:rPr>
              <a:t>так как 1% равен сотой части величины, то вся величина равна 100%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8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8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8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8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8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8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8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1885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1885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1885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1885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1885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1885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8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510" grpId="0"/>
      <p:bldP spid="188511" grpId="0"/>
      <p:bldP spid="188526" grpId="0"/>
      <p:bldP spid="188527" grpId="0"/>
      <p:bldP spid="188528" grpId="0"/>
      <p:bldP spid="188529" grpId="0"/>
      <p:bldP spid="188530" grpId="0"/>
      <p:bldP spid="188531" grpId="0"/>
      <p:bldP spid="188532" grpId="0"/>
      <p:bldP spid="188533" grpId="0"/>
      <p:bldP spid="1885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48" name="Text Box 12"/>
          <p:cNvSpPr txBox="1">
            <a:spLocks noChangeArrowheads="1"/>
          </p:cNvSpPr>
          <p:nvPr/>
        </p:nvSpPr>
        <p:spPr bwMode="auto">
          <a:xfrm>
            <a:off x="2411413" y="404813"/>
            <a:ext cx="3816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latin typeface="Bookman Old Style" pitchFamily="18" charset="0"/>
              </a:rPr>
              <a:t>1200 костюмов</a:t>
            </a:r>
          </a:p>
        </p:txBody>
      </p:sp>
      <p:sp>
        <p:nvSpPr>
          <p:cNvPr id="193549" name="Text Box 13"/>
          <p:cNvSpPr txBox="1">
            <a:spLocks noChangeArrowheads="1"/>
          </p:cNvSpPr>
          <p:nvPr/>
        </p:nvSpPr>
        <p:spPr bwMode="auto">
          <a:xfrm>
            <a:off x="611188" y="1125538"/>
            <a:ext cx="3816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latin typeface="Bookman Old Style" pitchFamily="18" charset="0"/>
              </a:rPr>
              <a:t>32% новый фасон</a:t>
            </a:r>
          </a:p>
        </p:txBody>
      </p:sp>
      <p:sp>
        <p:nvSpPr>
          <p:cNvPr id="193550" name="Text Box 14"/>
          <p:cNvSpPr txBox="1">
            <a:spLocks noChangeArrowheads="1"/>
          </p:cNvSpPr>
          <p:nvPr/>
        </p:nvSpPr>
        <p:spPr bwMode="auto">
          <a:xfrm>
            <a:off x="4500563" y="1125538"/>
            <a:ext cx="3816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latin typeface="Bookman Old Style" pitchFamily="18" charset="0"/>
              </a:rPr>
              <a:t>- </a:t>
            </a:r>
            <a:r>
              <a:rPr lang="ru-RU" sz="2800" b="1" i="1">
                <a:solidFill>
                  <a:srgbClr val="FF0000"/>
                </a:solidFill>
                <a:latin typeface="Bookman Old Style" pitchFamily="18" charset="0"/>
              </a:rPr>
              <a:t>?</a:t>
            </a:r>
            <a:r>
              <a:rPr lang="ru-RU" sz="2800" b="1" i="1">
                <a:latin typeface="Bookman Old Style" pitchFamily="18" charset="0"/>
              </a:rPr>
              <a:t> костюмов</a:t>
            </a:r>
          </a:p>
        </p:txBody>
      </p:sp>
      <p:sp>
        <p:nvSpPr>
          <p:cNvPr id="193551" name="Text Box 15"/>
          <p:cNvSpPr txBox="1">
            <a:spLocks noChangeArrowheads="1"/>
          </p:cNvSpPr>
          <p:nvPr/>
        </p:nvSpPr>
        <p:spPr bwMode="auto">
          <a:xfrm>
            <a:off x="2844800" y="1989138"/>
            <a:ext cx="3816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latin typeface="Bookman Old Style" pitchFamily="18" charset="0"/>
              </a:rPr>
              <a:t>1200 это 100%</a:t>
            </a:r>
          </a:p>
        </p:txBody>
      </p:sp>
      <p:sp>
        <p:nvSpPr>
          <p:cNvPr id="193552" name="Text Box 16"/>
          <p:cNvSpPr txBox="1">
            <a:spLocks noChangeArrowheads="1"/>
          </p:cNvSpPr>
          <p:nvPr/>
        </p:nvSpPr>
        <p:spPr bwMode="auto">
          <a:xfrm>
            <a:off x="2771775" y="2781300"/>
            <a:ext cx="3816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latin typeface="Bookman Old Style" pitchFamily="18" charset="0"/>
              </a:rPr>
              <a:t>1200 : 100 = 12</a:t>
            </a:r>
          </a:p>
        </p:txBody>
      </p:sp>
      <p:sp>
        <p:nvSpPr>
          <p:cNvPr id="193553" name="Text Box 17"/>
          <p:cNvSpPr txBox="1">
            <a:spLocks noChangeArrowheads="1"/>
          </p:cNvSpPr>
          <p:nvPr/>
        </p:nvSpPr>
        <p:spPr bwMode="auto">
          <a:xfrm>
            <a:off x="2700338" y="3429000"/>
            <a:ext cx="40322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latin typeface="Bookman Old Style" pitchFamily="18" charset="0"/>
              </a:rPr>
              <a:t>1% = 12 костюмов</a:t>
            </a:r>
          </a:p>
        </p:txBody>
      </p:sp>
      <p:sp>
        <p:nvSpPr>
          <p:cNvPr id="193554" name="Text Box 18"/>
          <p:cNvSpPr txBox="1">
            <a:spLocks noChangeArrowheads="1"/>
          </p:cNvSpPr>
          <p:nvPr/>
        </p:nvSpPr>
        <p:spPr bwMode="auto">
          <a:xfrm>
            <a:off x="2916238" y="4221163"/>
            <a:ext cx="2879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latin typeface="Bookman Old Style" pitchFamily="18" charset="0"/>
              </a:rPr>
              <a:t>12 </a:t>
            </a:r>
            <a:r>
              <a:rPr lang="en-US" sz="2800" b="1" i="1">
                <a:latin typeface="Bookman Old Style" pitchFamily="18" charset="0"/>
              </a:rPr>
              <a:t>·</a:t>
            </a:r>
            <a:r>
              <a:rPr lang="ru-RU" sz="2800" b="1" i="1">
                <a:latin typeface="Bookman Old Style" pitchFamily="18" charset="0"/>
              </a:rPr>
              <a:t> 32 = 384</a:t>
            </a:r>
            <a:endParaRPr lang="en-US" sz="2800" b="1" i="1">
              <a:latin typeface="Bookman Old Style" pitchFamily="18" charset="0"/>
            </a:endParaRPr>
          </a:p>
        </p:txBody>
      </p:sp>
      <p:sp>
        <p:nvSpPr>
          <p:cNvPr id="193555" name="Text Box 19"/>
          <p:cNvSpPr txBox="1">
            <a:spLocks noChangeArrowheads="1"/>
          </p:cNvSpPr>
          <p:nvPr/>
        </p:nvSpPr>
        <p:spPr bwMode="auto">
          <a:xfrm>
            <a:off x="2411413" y="4941888"/>
            <a:ext cx="4643437" cy="9652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>
                <a:latin typeface="Bookman Old Style" pitchFamily="18" charset="0"/>
              </a:rPr>
              <a:t>384 костюма нового фасона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3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3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3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3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3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8" grpId="0"/>
      <p:bldP spid="193549" grpId="0"/>
      <p:bldP spid="193550" grpId="0"/>
      <p:bldP spid="193551" grpId="0"/>
      <p:bldP spid="193552" grpId="0"/>
      <p:bldP spid="193553" grpId="0"/>
      <p:bldP spid="193554" grpId="0"/>
      <p:bldP spid="19355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65" name="Text Box 9"/>
          <p:cNvSpPr txBox="1">
            <a:spLocks noChangeArrowheads="1"/>
          </p:cNvSpPr>
          <p:nvPr/>
        </p:nvSpPr>
        <p:spPr bwMode="auto">
          <a:xfrm>
            <a:off x="1187450" y="404813"/>
            <a:ext cx="35274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latin typeface="Bookman Old Style" pitchFamily="18" charset="0"/>
              </a:rPr>
              <a:t>число  учеников</a:t>
            </a:r>
          </a:p>
        </p:txBody>
      </p:sp>
      <p:sp>
        <p:nvSpPr>
          <p:cNvPr id="198666" name="Text Box 10"/>
          <p:cNvSpPr txBox="1">
            <a:spLocks noChangeArrowheads="1"/>
          </p:cNvSpPr>
          <p:nvPr/>
        </p:nvSpPr>
        <p:spPr bwMode="auto">
          <a:xfrm>
            <a:off x="1547813" y="2420938"/>
            <a:ext cx="2879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latin typeface="Bookman Old Style" pitchFamily="18" charset="0"/>
              </a:rPr>
              <a:t>12 : 30 = 0,4</a:t>
            </a:r>
            <a:endParaRPr lang="en-US" sz="2800" b="1" i="1">
              <a:latin typeface="Bookman Old Style" pitchFamily="18" charset="0"/>
            </a:endParaRPr>
          </a:p>
        </p:txBody>
      </p:sp>
      <p:sp>
        <p:nvSpPr>
          <p:cNvPr id="198667" name="Text Box 11"/>
          <p:cNvSpPr txBox="1">
            <a:spLocks noChangeArrowheads="1"/>
          </p:cNvSpPr>
          <p:nvPr/>
        </p:nvSpPr>
        <p:spPr bwMode="auto">
          <a:xfrm>
            <a:off x="2268538" y="4221163"/>
            <a:ext cx="4643437" cy="53816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>
                <a:latin typeface="Bookman Old Style" pitchFamily="18" charset="0"/>
              </a:rPr>
              <a:t>в  классе 40 учеников</a:t>
            </a:r>
          </a:p>
        </p:txBody>
      </p:sp>
      <p:sp>
        <p:nvSpPr>
          <p:cNvPr id="198668" name="Text Box 12"/>
          <p:cNvSpPr txBox="1">
            <a:spLocks noChangeArrowheads="1"/>
          </p:cNvSpPr>
          <p:nvPr/>
        </p:nvSpPr>
        <p:spPr bwMode="auto">
          <a:xfrm>
            <a:off x="2627313" y="981075"/>
            <a:ext cx="10080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latin typeface="Bookman Old Style" pitchFamily="18" charset="0"/>
              </a:rPr>
              <a:t>12</a:t>
            </a:r>
            <a:endParaRPr lang="en-US" sz="2800" b="1" i="1">
              <a:latin typeface="Bookman Old Style" pitchFamily="18" charset="0"/>
            </a:endParaRPr>
          </a:p>
        </p:txBody>
      </p:sp>
      <p:sp>
        <p:nvSpPr>
          <p:cNvPr id="198669" name="Text Box 13"/>
          <p:cNvSpPr txBox="1">
            <a:spLocks noChangeArrowheads="1"/>
          </p:cNvSpPr>
          <p:nvPr/>
        </p:nvSpPr>
        <p:spPr bwMode="auto">
          <a:xfrm>
            <a:off x="4932363" y="965200"/>
            <a:ext cx="10080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latin typeface="Bookman Old Style" pitchFamily="18" charset="0"/>
              </a:rPr>
              <a:t>30%</a:t>
            </a:r>
            <a:endParaRPr lang="en-US" sz="2800" b="1" i="1">
              <a:latin typeface="Bookman Old Style" pitchFamily="18" charset="0"/>
            </a:endParaRPr>
          </a:p>
        </p:txBody>
      </p:sp>
      <p:sp>
        <p:nvSpPr>
          <p:cNvPr id="198670" name="Text Box 14"/>
          <p:cNvSpPr txBox="1">
            <a:spLocks noChangeArrowheads="1"/>
          </p:cNvSpPr>
          <p:nvPr/>
        </p:nvSpPr>
        <p:spPr bwMode="auto">
          <a:xfrm>
            <a:off x="2627313" y="1644650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>
                <a:solidFill>
                  <a:srgbClr val="FF0000"/>
                </a:solidFill>
                <a:latin typeface="Bookman Old Style" pitchFamily="18" charset="0"/>
              </a:rPr>
              <a:t>?</a:t>
            </a:r>
            <a:endParaRPr lang="en-US" sz="2800" b="1" i="1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98671" name="Text Box 15"/>
          <p:cNvSpPr txBox="1">
            <a:spLocks noChangeArrowheads="1"/>
          </p:cNvSpPr>
          <p:nvPr/>
        </p:nvSpPr>
        <p:spPr bwMode="auto">
          <a:xfrm>
            <a:off x="4932363" y="1628775"/>
            <a:ext cx="1368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latin typeface="Bookman Old Style" pitchFamily="18" charset="0"/>
              </a:rPr>
              <a:t>100%</a:t>
            </a:r>
            <a:endParaRPr lang="en-US" sz="2800" b="1" i="1">
              <a:latin typeface="Bookman Old Style" pitchFamily="18" charset="0"/>
            </a:endParaRPr>
          </a:p>
        </p:txBody>
      </p:sp>
      <p:sp>
        <p:nvSpPr>
          <p:cNvPr id="198672" name="Text Box 16"/>
          <p:cNvSpPr txBox="1">
            <a:spLocks noChangeArrowheads="1"/>
          </p:cNvSpPr>
          <p:nvPr/>
        </p:nvSpPr>
        <p:spPr bwMode="auto">
          <a:xfrm>
            <a:off x="4859338" y="2420938"/>
            <a:ext cx="2879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latin typeface="Bookman Old Style" pitchFamily="18" charset="0"/>
              </a:rPr>
              <a:t>1% = 0,4</a:t>
            </a:r>
            <a:endParaRPr lang="en-US" sz="2800" b="1" i="1">
              <a:latin typeface="Bookman Old Style" pitchFamily="18" charset="0"/>
            </a:endParaRPr>
          </a:p>
        </p:txBody>
      </p:sp>
      <p:sp>
        <p:nvSpPr>
          <p:cNvPr id="198673" name="Text Box 17"/>
          <p:cNvSpPr txBox="1">
            <a:spLocks noChangeArrowheads="1"/>
          </p:cNvSpPr>
          <p:nvPr/>
        </p:nvSpPr>
        <p:spPr bwMode="auto">
          <a:xfrm>
            <a:off x="2771775" y="3141663"/>
            <a:ext cx="2879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latin typeface="Bookman Old Style" pitchFamily="18" charset="0"/>
              </a:rPr>
              <a:t>0,4 </a:t>
            </a:r>
            <a:r>
              <a:rPr lang="en-US" sz="2800" b="1" i="1">
                <a:latin typeface="Bookman Old Style" pitchFamily="18" charset="0"/>
              </a:rPr>
              <a:t>·</a:t>
            </a:r>
            <a:r>
              <a:rPr lang="ru-RU" sz="2800" b="1" i="1">
                <a:latin typeface="Bookman Old Style" pitchFamily="18" charset="0"/>
              </a:rPr>
              <a:t> 100 = 40</a:t>
            </a:r>
            <a:endParaRPr lang="en-US" sz="2800" b="1" i="1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8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8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8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8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8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8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8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8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8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65" grpId="0"/>
      <p:bldP spid="198666" grpId="0"/>
      <p:bldP spid="198667" grpId="0" animBg="1"/>
      <p:bldP spid="198668" grpId="0"/>
      <p:bldP spid="198669" grpId="0"/>
      <p:bldP spid="198670" grpId="0"/>
      <p:bldP spid="198671" grpId="0"/>
      <p:bldP spid="198672" grpId="0"/>
      <p:bldP spid="19867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4" name="Text Box 4"/>
          <p:cNvSpPr txBox="1">
            <a:spLocks noChangeArrowheads="1"/>
          </p:cNvSpPr>
          <p:nvPr/>
        </p:nvSpPr>
        <p:spPr bwMode="auto">
          <a:xfrm>
            <a:off x="2484438" y="-26988"/>
            <a:ext cx="16557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latin typeface="Bookman Old Style" pitchFamily="18" charset="0"/>
              </a:rPr>
              <a:t>поле</a:t>
            </a:r>
          </a:p>
        </p:txBody>
      </p:sp>
      <p:sp>
        <p:nvSpPr>
          <p:cNvPr id="199686" name="Text Box 6"/>
          <p:cNvSpPr txBox="1">
            <a:spLocks noChangeArrowheads="1"/>
          </p:cNvSpPr>
          <p:nvPr/>
        </p:nvSpPr>
        <p:spPr bwMode="auto">
          <a:xfrm>
            <a:off x="2268538" y="2347913"/>
            <a:ext cx="4643437" cy="974725"/>
          </a:xfrm>
          <a:prstGeom prst="rect">
            <a:avLst/>
          </a:prstGeom>
          <a:noFill/>
          <a:ln w="28575">
            <a:solidFill>
              <a:srgbClr val="FF8585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>
                <a:latin typeface="Bookman Old Style" pitchFamily="18" charset="0"/>
              </a:rPr>
              <a:t>картофелем засажен 31% всего поля</a:t>
            </a:r>
          </a:p>
        </p:txBody>
      </p:sp>
      <p:sp>
        <p:nvSpPr>
          <p:cNvPr id="199687" name="Text Box 7"/>
          <p:cNvSpPr txBox="1">
            <a:spLocks noChangeArrowheads="1"/>
          </p:cNvSpPr>
          <p:nvPr/>
        </p:nvSpPr>
        <p:spPr bwMode="auto">
          <a:xfrm>
            <a:off x="2698750" y="923925"/>
            <a:ext cx="1008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latin typeface="Bookman Old Style" pitchFamily="18" charset="0"/>
              </a:rPr>
              <a:t>558</a:t>
            </a:r>
            <a:endParaRPr lang="en-US" sz="2400" b="1" i="1">
              <a:latin typeface="Bookman Old Style" pitchFamily="18" charset="0"/>
            </a:endParaRPr>
          </a:p>
        </p:txBody>
      </p:sp>
      <p:sp>
        <p:nvSpPr>
          <p:cNvPr id="199688" name="Text Box 8"/>
          <p:cNvSpPr txBox="1">
            <a:spLocks noChangeArrowheads="1"/>
          </p:cNvSpPr>
          <p:nvPr/>
        </p:nvSpPr>
        <p:spPr bwMode="auto">
          <a:xfrm>
            <a:off x="5003800" y="908050"/>
            <a:ext cx="1008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FF0000"/>
                </a:solidFill>
                <a:latin typeface="Bookman Old Style" pitchFamily="18" charset="0"/>
              </a:rPr>
              <a:t>?</a:t>
            </a:r>
            <a:r>
              <a:rPr lang="ru-RU" sz="2400" b="1" i="1">
                <a:latin typeface="Bookman Old Style" pitchFamily="18" charset="0"/>
              </a:rPr>
              <a:t> %</a:t>
            </a:r>
            <a:endParaRPr lang="en-US" sz="2400" b="1" i="1">
              <a:latin typeface="Bookman Old Style" pitchFamily="18" charset="0"/>
            </a:endParaRPr>
          </a:p>
        </p:txBody>
      </p:sp>
      <p:sp>
        <p:nvSpPr>
          <p:cNvPr id="199689" name="Text Box 9"/>
          <p:cNvSpPr txBox="1">
            <a:spLocks noChangeArrowheads="1"/>
          </p:cNvSpPr>
          <p:nvPr/>
        </p:nvSpPr>
        <p:spPr bwMode="auto">
          <a:xfrm>
            <a:off x="2484438" y="492125"/>
            <a:ext cx="1223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latin typeface="Bookman Old Style" pitchFamily="18" charset="0"/>
              </a:rPr>
              <a:t>1800</a:t>
            </a:r>
            <a:endParaRPr lang="en-US" sz="2400" b="1" i="1">
              <a:latin typeface="Bookman Old Style" pitchFamily="18" charset="0"/>
            </a:endParaRPr>
          </a:p>
        </p:txBody>
      </p:sp>
      <p:sp>
        <p:nvSpPr>
          <p:cNvPr id="199690" name="Text Box 10"/>
          <p:cNvSpPr txBox="1">
            <a:spLocks noChangeArrowheads="1"/>
          </p:cNvSpPr>
          <p:nvPr/>
        </p:nvSpPr>
        <p:spPr bwMode="auto">
          <a:xfrm>
            <a:off x="4932363" y="476250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latin typeface="Bookman Old Style" pitchFamily="18" charset="0"/>
              </a:rPr>
              <a:t>100%</a:t>
            </a:r>
            <a:endParaRPr lang="en-US" sz="2400" b="1" i="1">
              <a:latin typeface="Bookman Old Style" pitchFamily="18" charset="0"/>
            </a:endParaRPr>
          </a:p>
        </p:txBody>
      </p:sp>
      <p:sp>
        <p:nvSpPr>
          <p:cNvPr id="199691" name="Text Box 11"/>
          <p:cNvSpPr txBox="1">
            <a:spLocks noChangeArrowheads="1"/>
          </p:cNvSpPr>
          <p:nvPr/>
        </p:nvSpPr>
        <p:spPr bwMode="auto">
          <a:xfrm>
            <a:off x="4140200" y="1555750"/>
            <a:ext cx="2879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latin typeface="Bookman Old Style" pitchFamily="18" charset="0"/>
              </a:rPr>
              <a:t>= 0,31</a:t>
            </a:r>
            <a:endParaRPr lang="en-US" sz="2400" b="1" i="1">
              <a:latin typeface="Bookman Old Style" pitchFamily="18" charset="0"/>
            </a:endParaRPr>
          </a:p>
        </p:txBody>
      </p:sp>
      <p:graphicFrame>
        <p:nvGraphicFramePr>
          <p:cNvPr id="199693" name="Object 13"/>
          <p:cNvGraphicFramePr>
            <a:graphicFrameLocks noGrp="1" noChangeAspect="1"/>
          </p:cNvGraphicFramePr>
          <p:nvPr>
            <p:ph/>
          </p:nvPr>
        </p:nvGraphicFramePr>
        <p:xfrm>
          <a:off x="2989263" y="1268413"/>
          <a:ext cx="974725" cy="1079500"/>
        </p:xfrm>
        <a:graphic>
          <a:graphicData uri="http://schemas.openxmlformats.org/presentationml/2006/ole">
            <p:oleObj spid="_x0000_s176134" name="Формула" r:id="rId4" imgW="355292" imgH="393359" progId="">
              <p:embed/>
            </p:oleObj>
          </a:graphicData>
        </a:graphic>
      </p:graphicFrame>
      <p:sp>
        <p:nvSpPr>
          <p:cNvPr id="199695" name="Text Box 15"/>
          <p:cNvSpPr txBox="1">
            <a:spLocks noChangeArrowheads="1"/>
          </p:cNvSpPr>
          <p:nvPr/>
        </p:nvSpPr>
        <p:spPr bwMode="auto">
          <a:xfrm>
            <a:off x="395288" y="3429000"/>
            <a:ext cx="84978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700" b="1" i="1">
                <a:solidFill>
                  <a:srgbClr val="0066FF"/>
                </a:solidFill>
                <a:latin typeface="Bookman Old Style" pitchFamily="18" charset="0"/>
              </a:rPr>
              <a:t>чтобы обратить десятичную дробь в проценты, надо ее умножить на 100</a:t>
            </a:r>
          </a:p>
        </p:txBody>
      </p:sp>
      <p:sp>
        <p:nvSpPr>
          <p:cNvPr id="199696" name="Text Box 16"/>
          <p:cNvSpPr txBox="1">
            <a:spLocks noChangeArrowheads="1"/>
          </p:cNvSpPr>
          <p:nvPr/>
        </p:nvSpPr>
        <p:spPr bwMode="auto">
          <a:xfrm>
            <a:off x="0" y="4365625"/>
            <a:ext cx="91440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600" b="1" i="1">
                <a:solidFill>
                  <a:srgbClr val="0066FF"/>
                </a:solidFill>
                <a:latin typeface="Bookman Old Style" pitchFamily="18" charset="0"/>
              </a:rPr>
              <a:t>чтобы перевести проценты в десятичную дробь, надо разделить число процентов на 100</a:t>
            </a:r>
          </a:p>
        </p:txBody>
      </p:sp>
      <p:sp>
        <p:nvSpPr>
          <p:cNvPr id="199697" name="Text Box 17"/>
          <p:cNvSpPr txBox="1">
            <a:spLocks noChangeArrowheads="1"/>
          </p:cNvSpPr>
          <p:nvPr/>
        </p:nvSpPr>
        <p:spPr bwMode="auto">
          <a:xfrm>
            <a:off x="2051050" y="5229225"/>
            <a:ext cx="5616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latin typeface="Bookman Old Style" pitchFamily="18" charset="0"/>
              </a:rPr>
              <a:t>0,971 = 0,971 </a:t>
            </a:r>
            <a:r>
              <a:rPr lang="en-US" sz="2400" b="1" i="1">
                <a:latin typeface="Bookman Old Style" pitchFamily="18" charset="0"/>
              </a:rPr>
              <a:t>·</a:t>
            </a:r>
            <a:r>
              <a:rPr lang="ru-RU" sz="2400" b="1" i="1">
                <a:latin typeface="Bookman Old Style" pitchFamily="18" charset="0"/>
              </a:rPr>
              <a:t> 100% = 97,1%</a:t>
            </a:r>
            <a:endParaRPr lang="en-US" sz="2400" b="1" i="1">
              <a:latin typeface="Bookman Old Style" pitchFamily="18" charset="0"/>
            </a:endParaRPr>
          </a:p>
        </p:txBody>
      </p:sp>
      <p:sp>
        <p:nvSpPr>
          <p:cNvPr id="199698" name="Text Box 18"/>
          <p:cNvSpPr txBox="1">
            <a:spLocks noChangeArrowheads="1"/>
          </p:cNvSpPr>
          <p:nvPr/>
        </p:nvSpPr>
        <p:spPr bwMode="auto">
          <a:xfrm>
            <a:off x="2051050" y="5734050"/>
            <a:ext cx="5616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latin typeface="Bookman Old Style" pitchFamily="18" charset="0"/>
              </a:rPr>
              <a:t>39% = 39 : 100 = 0,39</a:t>
            </a:r>
            <a:endParaRPr lang="en-US" sz="2400" b="1" i="1"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9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9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9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9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9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9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9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9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9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9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9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9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9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4" grpId="0"/>
      <p:bldP spid="199686" grpId="0" animBg="1"/>
      <p:bldP spid="199687" grpId="0"/>
      <p:bldP spid="199688" grpId="0"/>
      <p:bldP spid="199689" grpId="0"/>
      <p:bldP spid="199690" grpId="0"/>
      <p:bldP spid="199691" grpId="0"/>
      <p:bldP spid="199695" grpId="0"/>
      <p:bldP spid="199696" grpId="0"/>
      <p:bldP spid="199697" grpId="0"/>
      <p:bldP spid="19969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altLang="ru-RU" sz="2800" b="1" smtClean="0">
                <a:solidFill>
                  <a:srgbClr val="006600"/>
                </a:solidFill>
                <a:latin typeface="Times New Roman" pitchFamily="18" charset="0"/>
              </a:rPr>
              <a:t/>
            </a:r>
            <a:br>
              <a:rPr lang="ru-RU" altLang="ru-RU" sz="2800" b="1" smtClean="0">
                <a:solidFill>
                  <a:srgbClr val="006600"/>
                </a:solidFill>
                <a:latin typeface="Times New Roman" pitchFamily="18" charset="0"/>
              </a:rPr>
            </a:br>
            <a:r>
              <a:rPr lang="ru-RU" altLang="ru-RU" sz="2800" b="1" smtClean="0">
                <a:solidFill>
                  <a:srgbClr val="006600"/>
                </a:solidFill>
                <a:latin typeface="Times New Roman" pitchFamily="18" charset="0"/>
              </a:rPr>
              <a:t/>
            </a:r>
            <a:br>
              <a:rPr lang="ru-RU" altLang="ru-RU" sz="2800" b="1" smtClean="0">
                <a:solidFill>
                  <a:srgbClr val="006600"/>
                </a:solidFill>
                <a:latin typeface="Times New Roman" pitchFamily="18" charset="0"/>
              </a:rPr>
            </a:br>
            <a:r>
              <a:rPr lang="ru-RU" altLang="ru-RU" sz="2800" b="1" smtClean="0">
                <a:solidFill>
                  <a:srgbClr val="006600"/>
                </a:solidFill>
                <a:latin typeface="Times New Roman" pitchFamily="18" charset="0"/>
              </a:rPr>
              <a:t>Физминутка</a:t>
            </a:r>
            <a:r>
              <a:rPr lang="ru-RU" altLang="ru-RU" sz="2400" b="1" smtClean="0">
                <a:solidFill>
                  <a:srgbClr val="006600"/>
                </a:solidFill>
                <a:latin typeface="Times New Roman" pitchFamily="18" charset="0"/>
              </a:rPr>
              <a:t/>
            </a:r>
            <a:br>
              <a:rPr lang="ru-RU" altLang="ru-RU" sz="2400" b="1" smtClean="0">
                <a:solidFill>
                  <a:srgbClr val="006600"/>
                </a:solidFill>
                <a:latin typeface="Times New Roman" pitchFamily="18" charset="0"/>
              </a:rPr>
            </a:br>
            <a:r>
              <a:rPr lang="ru-RU" altLang="ru-RU" sz="3200" smtClean="0">
                <a:solidFill>
                  <a:srgbClr val="006600"/>
                </a:solidFill>
                <a:latin typeface="Times New Roman" pitchFamily="18" charset="0"/>
              </a:rPr>
              <a:t>Если ответ правильный, то вы встаете, нет </a:t>
            </a:r>
            <a:r>
              <a:rPr lang="ru-RU" altLang="ru-RU" sz="3200" smtClean="0">
                <a:solidFill>
                  <a:srgbClr val="006600"/>
                </a:solidFill>
              </a:rPr>
              <a:t>–</a:t>
            </a:r>
            <a:r>
              <a:rPr lang="ru-RU" altLang="ru-RU" sz="3200" smtClean="0">
                <a:solidFill>
                  <a:srgbClr val="006600"/>
                </a:solidFill>
                <a:latin typeface="Times New Roman" pitchFamily="18" charset="0"/>
              </a:rPr>
              <a:t> хлопок руками над головой.</a:t>
            </a:r>
          </a:p>
        </p:txBody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>
          <a:xfrm>
            <a:off x="714375" y="1700213"/>
            <a:ext cx="7715250" cy="4443412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altLang="ru-RU" smtClean="0">
                <a:solidFill>
                  <a:srgbClr val="006600"/>
                </a:solidFill>
              </a:rPr>
              <a:t>1) процент- это десятая часть числа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mtClean="0">
                <a:solidFill>
                  <a:srgbClr val="006600"/>
                </a:solidFill>
              </a:rPr>
              <a:t>2) 3,5* 3=9,15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mtClean="0">
                <a:solidFill>
                  <a:srgbClr val="006600"/>
                </a:solidFill>
              </a:rPr>
              <a:t>3) 50,5+1,25=51,75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mtClean="0">
                <a:solidFill>
                  <a:srgbClr val="006600"/>
                </a:solidFill>
              </a:rPr>
              <a:t>4) 7%=0,7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mtClean="0">
                <a:solidFill>
                  <a:srgbClr val="006600"/>
                </a:solidFill>
              </a:rPr>
              <a:t>5) 0,08=8%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mtClean="0">
                <a:solidFill>
                  <a:srgbClr val="006600"/>
                </a:solidFill>
              </a:rPr>
              <a:t>6) 0,34=34%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mtClean="0">
                <a:solidFill>
                  <a:srgbClr val="006600"/>
                </a:solidFill>
              </a:rPr>
              <a:t>7) 32,5: 10 = 325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mtClean="0">
                <a:solidFill>
                  <a:srgbClr val="006600"/>
                </a:solidFill>
              </a:rPr>
              <a:t>8) 5% =0,05 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088" y="333375"/>
            <a:ext cx="612140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650" y="404813"/>
            <a:ext cx="7458075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913" y="333375"/>
            <a:ext cx="5811837" cy="605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650" y="333375"/>
            <a:ext cx="74676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ext Box 3"/>
          <p:cNvSpPr txBox="1">
            <a:spLocks noChangeArrowheads="1"/>
          </p:cNvSpPr>
          <p:nvPr/>
        </p:nvSpPr>
        <p:spPr bwMode="auto">
          <a:xfrm>
            <a:off x="1908175" y="333375"/>
            <a:ext cx="50403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  <a:latin typeface="Arial" charset="0"/>
              </a:rPr>
              <a:t>Математический диктант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4925" y="1879600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0070C0"/>
                </a:solidFill>
                <a:latin typeface="Arial" charset="0"/>
              </a:rPr>
              <a:t>1)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34925" y="3549650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0070C0"/>
                </a:solidFill>
                <a:latin typeface="Arial" charset="0"/>
              </a:rPr>
              <a:t>3)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4925" y="4384675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0070C0"/>
                </a:solidFill>
                <a:latin typeface="Arial" charset="0"/>
              </a:rPr>
              <a:t>4)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34925" y="5219700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0070C0"/>
                </a:solidFill>
                <a:latin typeface="Arial" charset="0"/>
              </a:rPr>
              <a:t>5)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34925" y="2714625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0070C0"/>
                </a:solidFill>
                <a:latin typeface="Arial" charset="0"/>
              </a:rPr>
              <a:t>2)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539750" y="1919288"/>
            <a:ext cx="30241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0000"/>
                </a:solidFill>
                <a:latin typeface="Arial" charset="0"/>
              </a:rPr>
              <a:t>2500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539750" y="3551238"/>
            <a:ext cx="30241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0000"/>
                </a:solidFill>
                <a:latin typeface="Arial" charset="0"/>
              </a:rPr>
              <a:t>57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539750" y="4375150"/>
            <a:ext cx="30241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0000"/>
                </a:solidFill>
                <a:latin typeface="Arial" charset="0"/>
              </a:rPr>
              <a:t>3,2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539750" y="5199063"/>
            <a:ext cx="30241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0000"/>
                </a:solidFill>
                <a:latin typeface="Arial" charset="0"/>
              </a:rPr>
              <a:t>0,8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539750" y="2708275"/>
            <a:ext cx="30241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0000"/>
                </a:solidFill>
                <a:latin typeface="Arial" charset="0"/>
              </a:rPr>
              <a:t>246</a:t>
            </a:r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auto">
          <a:xfrm>
            <a:off x="1979712" y="260648"/>
            <a:ext cx="5086350" cy="574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1C19A"/>
              </a:gs>
              <a:gs pos="50000">
                <a:srgbClr val="FFFFCC"/>
              </a:gs>
              <a:gs pos="100000">
                <a:srgbClr val="C1C19A"/>
              </a:gs>
            </a:gsLst>
            <a:lin ang="5400000" scaled="1"/>
          </a:gradFill>
          <a:ln w="9525">
            <a:solidFill>
              <a:srgbClr val="FFFF99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latin typeface="Arial" charset="0"/>
              </a:rPr>
              <a:t>Проверьте себя</a:t>
            </a:r>
          </a:p>
        </p:txBody>
      </p:sp>
      <p:sp>
        <p:nvSpPr>
          <p:cNvPr id="7185" name="AutoShape 17"/>
          <p:cNvSpPr>
            <a:spLocks noChangeArrowheads="1"/>
          </p:cNvSpPr>
          <p:nvPr/>
        </p:nvSpPr>
        <p:spPr bwMode="auto">
          <a:xfrm>
            <a:off x="3132138" y="1844675"/>
            <a:ext cx="1263650" cy="574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1C19A"/>
              </a:gs>
              <a:gs pos="50000">
                <a:srgbClr val="FFFFCC"/>
              </a:gs>
              <a:gs pos="100000">
                <a:srgbClr val="C1C19A"/>
              </a:gs>
            </a:gsLst>
            <a:lin ang="5400000" scaled="1"/>
          </a:gradFill>
          <a:ln w="9525">
            <a:solidFill>
              <a:srgbClr val="FFFF99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Arial" charset="0"/>
              </a:rPr>
              <a:t>25</a:t>
            </a:r>
          </a:p>
        </p:txBody>
      </p:sp>
      <p:sp>
        <p:nvSpPr>
          <p:cNvPr id="7186" name="AutoShape 18"/>
          <p:cNvSpPr>
            <a:spLocks noChangeArrowheads="1"/>
          </p:cNvSpPr>
          <p:nvPr/>
        </p:nvSpPr>
        <p:spPr bwMode="auto">
          <a:xfrm>
            <a:off x="3132138" y="2682875"/>
            <a:ext cx="1263650" cy="574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1C19A"/>
              </a:gs>
              <a:gs pos="50000">
                <a:srgbClr val="FFFFCC"/>
              </a:gs>
              <a:gs pos="100000">
                <a:srgbClr val="C1C19A"/>
              </a:gs>
            </a:gsLst>
            <a:lin ang="5400000" scaled="1"/>
          </a:gradFill>
          <a:ln w="9525">
            <a:solidFill>
              <a:srgbClr val="FFFF99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Arial" charset="0"/>
              </a:rPr>
              <a:t>2,46</a:t>
            </a:r>
          </a:p>
        </p:txBody>
      </p:sp>
      <p:sp>
        <p:nvSpPr>
          <p:cNvPr id="7187" name="AutoShape 19"/>
          <p:cNvSpPr>
            <a:spLocks noChangeArrowheads="1"/>
          </p:cNvSpPr>
          <p:nvPr/>
        </p:nvSpPr>
        <p:spPr bwMode="auto">
          <a:xfrm>
            <a:off x="3132138" y="3517900"/>
            <a:ext cx="1263650" cy="574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1C19A"/>
              </a:gs>
              <a:gs pos="50000">
                <a:srgbClr val="FFFFCC"/>
              </a:gs>
              <a:gs pos="100000">
                <a:srgbClr val="C1C19A"/>
              </a:gs>
            </a:gsLst>
            <a:lin ang="5400000" scaled="1"/>
          </a:gradFill>
          <a:ln w="9525">
            <a:solidFill>
              <a:srgbClr val="FFFF99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Arial" charset="0"/>
              </a:rPr>
              <a:t>0,57</a:t>
            </a:r>
          </a:p>
        </p:txBody>
      </p:sp>
      <p:sp>
        <p:nvSpPr>
          <p:cNvPr id="7188" name="AutoShape 20"/>
          <p:cNvSpPr>
            <a:spLocks noChangeArrowheads="1"/>
          </p:cNvSpPr>
          <p:nvPr/>
        </p:nvSpPr>
        <p:spPr bwMode="auto">
          <a:xfrm>
            <a:off x="3132138" y="4352925"/>
            <a:ext cx="1263650" cy="574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1C19A"/>
              </a:gs>
              <a:gs pos="50000">
                <a:srgbClr val="FFFFCC"/>
              </a:gs>
              <a:gs pos="100000">
                <a:srgbClr val="C1C19A"/>
              </a:gs>
            </a:gsLst>
            <a:lin ang="5400000" scaled="1"/>
          </a:gradFill>
          <a:ln w="9525">
            <a:solidFill>
              <a:srgbClr val="FFFF99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Arial" charset="0"/>
              </a:rPr>
              <a:t>0,032</a:t>
            </a:r>
          </a:p>
        </p:txBody>
      </p:sp>
      <p:sp>
        <p:nvSpPr>
          <p:cNvPr id="7189" name="AutoShape 21"/>
          <p:cNvSpPr>
            <a:spLocks noChangeArrowheads="1"/>
          </p:cNvSpPr>
          <p:nvPr/>
        </p:nvSpPr>
        <p:spPr bwMode="auto">
          <a:xfrm>
            <a:off x="3132138" y="5187950"/>
            <a:ext cx="1263650" cy="5794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1C19A"/>
              </a:gs>
              <a:gs pos="50000">
                <a:srgbClr val="FFFFCC"/>
              </a:gs>
              <a:gs pos="100000">
                <a:srgbClr val="C1C19A"/>
              </a:gs>
            </a:gsLst>
            <a:lin ang="5400000" scaled="1"/>
          </a:gradFill>
          <a:ln w="9525">
            <a:solidFill>
              <a:srgbClr val="FFFF99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Arial" charset="0"/>
              </a:rPr>
              <a:t>0,008</a:t>
            </a:r>
          </a:p>
        </p:txBody>
      </p:sp>
      <p:sp>
        <p:nvSpPr>
          <p:cNvPr id="7191" name="Text Box 23"/>
          <p:cNvSpPr txBox="1">
            <a:spLocks noChangeArrowheads="1"/>
          </p:cNvSpPr>
          <p:nvPr/>
        </p:nvSpPr>
        <p:spPr bwMode="auto">
          <a:xfrm>
            <a:off x="4500563" y="1879600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0070C0"/>
                </a:solidFill>
                <a:latin typeface="Arial" charset="0"/>
              </a:rPr>
              <a:t>1)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4500563" y="3549650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0070C0"/>
                </a:solidFill>
                <a:latin typeface="Arial" charset="0"/>
              </a:rPr>
              <a:t>3)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4500563" y="4384675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0070C0"/>
                </a:solidFill>
                <a:latin typeface="Arial" charset="0"/>
              </a:rPr>
              <a:t>4)</a:t>
            </a:r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4500563" y="5219700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0070C0"/>
                </a:solidFill>
                <a:latin typeface="Arial" charset="0"/>
              </a:rPr>
              <a:t>5)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4500563" y="2714625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0070C0"/>
                </a:solidFill>
                <a:latin typeface="Arial" charset="0"/>
              </a:rPr>
              <a:t>2)</a:t>
            </a:r>
          </a:p>
        </p:txBody>
      </p:sp>
      <p:sp>
        <p:nvSpPr>
          <p:cNvPr id="7197" name="Text Box 29"/>
          <p:cNvSpPr txBox="1">
            <a:spLocks noChangeArrowheads="1"/>
          </p:cNvSpPr>
          <p:nvPr/>
        </p:nvSpPr>
        <p:spPr bwMode="auto">
          <a:xfrm>
            <a:off x="5003800" y="1919288"/>
            <a:ext cx="30241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B050"/>
                </a:solidFill>
                <a:latin typeface="Arial" charset="0"/>
              </a:rPr>
              <a:t>3700</a:t>
            </a:r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5003800" y="3551238"/>
            <a:ext cx="30241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B050"/>
                </a:solidFill>
                <a:latin typeface="Arial" charset="0"/>
              </a:rPr>
              <a:t>93</a:t>
            </a:r>
          </a:p>
        </p:txBody>
      </p:sp>
      <p:sp>
        <p:nvSpPr>
          <p:cNvPr id="7199" name="Text Box 31"/>
          <p:cNvSpPr txBox="1">
            <a:spLocks noChangeArrowheads="1"/>
          </p:cNvSpPr>
          <p:nvPr/>
        </p:nvSpPr>
        <p:spPr bwMode="auto">
          <a:xfrm>
            <a:off x="5003800" y="4375150"/>
            <a:ext cx="30241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B050"/>
                </a:solidFill>
                <a:latin typeface="Arial" charset="0"/>
              </a:rPr>
              <a:t>7,6</a:t>
            </a:r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5003800" y="5199063"/>
            <a:ext cx="30241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B050"/>
                </a:solidFill>
                <a:latin typeface="Arial" charset="0"/>
              </a:rPr>
              <a:t>0,9</a:t>
            </a:r>
          </a:p>
        </p:txBody>
      </p:sp>
      <p:sp>
        <p:nvSpPr>
          <p:cNvPr id="7201" name="Text Box 33"/>
          <p:cNvSpPr txBox="1">
            <a:spLocks noChangeArrowheads="1"/>
          </p:cNvSpPr>
          <p:nvPr/>
        </p:nvSpPr>
        <p:spPr bwMode="auto">
          <a:xfrm>
            <a:off x="5003800" y="2727325"/>
            <a:ext cx="30241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B050"/>
                </a:solidFill>
                <a:latin typeface="Arial" charset="0"/>
              </a:rPr>
              <a:t>456</a:t>
            </a:r>
          </a:p>
        </p:txBody>
      </p:sp>
      <p:sp>
        <p:nvSpPr>
          <p:cNvPr id="7203" name="AutoShape 35"/>
          <p:cNvSpPr>
            <a:spLocks noChangeArrowheads="1"/>
          </p:cNvSpPr>
          <p:nvPr/>
        </p:nvSpPr>
        <p:spPr bwMode="auto">
          <a:xfrm>
            <a:off x="7596188" y="1847850"/>
            <a:ext cx="1263650" cy="574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1C19A"/>
              </a:gs>
              <a:gs pos="50000">
                <a:srgbClr val="FFFFCC"/>
              </a:gs>
              <a:gs pos="100000">
                <a:srgbClr val="C1C19A"/>
              </a:gs>
            </a:gsLst>
            <a:lin ang="5400000" scaled="1"/>
          </a:gradFill>
          <a:ln w="9525">
            <a:solidFill>
              <a:srgbClr val="FFFF99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Arial" charset="0"/>
              </a:rPr>
              <a:t>37</a:t>
            </a:r>
          </a:p>
        </p:txBody>
      </p:sp>
      <p:sp>
        <p:nvSpPr>
          <p:cNvPr id="7204" name="AutoShape 36"/>
          <p:cNvSpPr>
            <a:spLocks noChangeArrowheads="1"/>
          </p:cNvSpPr>
          <p:nvPr/>
        </p:nvSpPr>
        <p:spPr bwMode="auto">
          <a:xfrm>
            <a:off x="7596188" y="2682875"/>
            <a:ext cx="1263650" cy="574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1C19A"/>
              </a:gs>
              <a:gs pos="50000">
                <a:srgbClr val="FFFFCC"/>
              </a:gs>
              <a:gs pos="100000">
                <a:srgbClr val="C1C19A"/>
              </a:gs>
            </a:gsLst>
            <a:lin ang="5400000" scaled="1"/>
          </a:gradFill>
          <a:ln w="9525">
            <a:solidFill>
              <a:srgbClr val="FFFF99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Arial" charset="0"/>
              </a:rPr>
              <a:t>4,56</a:t>
            </a:r>
          </a:p>
        </p:txBody>
      </p:sp>
      <p:sp>
        <p:nvSpPr>
          <p:cNvPr id="7205" name="AutoShape 37"/>
          <p:cNvSpPr>
            <a:spLocks noChangeArrowheads="1"/>
          </p:cNvSpPr>
          <p:nvPr/>
        </p:nvSpPr>
        <p:spPr bwMode="auto">
          <a:xfrm>
            <a:off x="7596188" y="3517900"/>
            <a:ext cx="1263650" cy="574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1C19A"/>
              </a:gs>
              <a:gs pos="50000">
                <a:srgbClr val="FFFFCC"/>
              </a:gs>
              <a:gs pos="100000">
                <a:srgbClr val="C1C19A"/>
              </a:gs>
            </a:gsLst>
            <a:lin ang="5400000" scaled="1"/>
          </a:gradFill>
          <a:ln w="9525">
            <a:solidFill>
              <a:srgbClr val="FFFF99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Arial" charset="0"/>
              </a:rPr>
              <a:t>0,93</a:t>
            </a:r>
          </a:p>
        </p:txBody>
      </p:sp>
      <p:sp>
        <p:nvSpPr>
          <p:cNvPr id="7206" name="AutoShape 38"/>
          <p:cNvSpPr>
            <a:spLocks noChangeArrowheads="1"/>
          </p:cNvSpPr>
          <p:nvPr/>
        </p:nvSpPr>
        <p:spPr bwMode="auto">
          <a:xfrm>
            <a:off x="7596188" y="4365625"/>
            <a:ext cx="1263650" cy="574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1C19A"/>
              </a:gs>
              <a:gs pos="50000">
                <a:srgbClr val="FFFFCC"/>
              </a:gs>
              <a:gs pos="100000">
                <a:srgbClr val="C1C19A"/>
              </a:gs>
            </a:gsLst>
            <a:lin ang="5400000" scaled="1"/>
          </a:gradFill>
          <a:ln w="9525">
            <a:solidFill>
              <a:srgbClr val="FFFF99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Arial" charset="0"/>
              </a:rPr>
              <a:t>0,076</a:t>
            </a:r>
          </a:p>
        </p:txBody>
      </p:sp>
      <p:sp>
        <p:nvSpPr>
          <p:cNvPr id="7207" name="AutoShape 39"/>
          <p:cNvSpPr>
            <a:spLocks noChangeArrowheads="1"/>
          </p:cNvSpPr>
          <p:nvPr/>
        </p:nvSpPr>
        <p:spPr bwMode="auto">
          <a:xfrm>
            <a:off x="7596188" y="5187950"/>
            <a:ext cx="1263650" cy="5794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1C19A"/>
              </a:gs>
              <a:gs pos="50000">
                <a:srgbClr val="FFFFCC"/>
              </a:gs>
              <a:gs pos="100000">
                <a:srgbClr val="C1C19A"/>
              </a:gs>
            </a:gsLst>
            <a:lin ang="5400000" scaled="1"/>
          </a:gradFill>
          <a:ln w="9525">
            <a:solidFill>
              <a:srgbClr val="FFFF99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Arial" charset="0"/>
              </a:rPr>
              <a:t>0,009</a:t>
            </a:r>
          </a:p>
        </p:txBody>
      </p:sp>
      <p:sp>
        <p:nvSpPr>
          <p:cNvPr id="139298" name="Line 41"/>
          <p:cNvSpPr>
            <a:spLocks noChangeShapeType="1"/>
          </p:cNvSpPr>
          <p:nvPr/>
        </p:nvSpPr>
        <p:spPr bwMode="auto">
          <a:xfrm>
            <a:off x="4500563" y="1052513"/>
            <a:ext cx="71437" cy="5805487"/>
          </a:xfrm>
          <a:prstGeom prst="line">
            <a:avLst/>
          </a:prstGeom>
          <a:noFill/>
          <a:ln w="38100">
            <a:solidFill>
              <a:srgbClr val="F7C05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9299" name="Text Box 42"/>
          <p:cNvSpPr txBox="1">
            <a:spLocks noChangeArrowheads="1"/>
          </p:cNvSpPr>
          <p:nvPr/>
        </p:nvSpPr>
        <p:spPr bwMode="auto">
          <a:xfrm>
            <a:off x="900113" y="1125538"/>
            <a:ext cx="1439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070C0"/>
                </a:solidFill>
                <a:latin typeface="Arial" charset="0"/>
              </a:rPr>
              <a:t>I</a:t>
            </a:r>
            <a:r>
              <a:rPr lang="ru-RU" sz="2000" b="1" dirty="0">
                <a:solidFill>
                  <a:srgbClr val="0070C0"/>
                </a:solidFill>
                <a:latin typeface="Arial" charset="0"/>
              </a:rPr>
              <a:t> вариант</a:t>
            </a:r>
          </a:p>
        </p:txBody>
      </p:sp>
      <p:sp>
        <p:nvSpPr>
          <p:cNvPr id="139300" name="Text Box 43"/>
          <p:cNvSpPr txBox="1">
            <a:spLocks noChangeArrowheads="1"/>
          </p:cNvSpPr>
          <p:nvPr/>
        </p:nvSpPr>
        <p:spPr bwMode="auto">
          <a:xfrm>
            <a:off x="5580063" y="1196975"/>
            <a:ext cx="1439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0070C0"/>
                </a:solidFill>
                <a:latin typeface="Arial" charset="0"/>
              </a:rPr>
              <a:t>II</a:t>
            </a:r>
            <a:r>
              <a:rPr lang="ru-RU" sz="2000" b="1">
                <a:solidFill>
                  <a:srgbClr val="0070C0"/>
                </a:solidFill>
                <a:latin typeface="Arial" charset="0"/>
              </a:rPr>
              <a:t> вариант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468313" y="1484313"/>
            <a:ext cx="1704975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143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Найти 1% от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4643438" y="1484313"/>
            <a:ext cx="1704975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143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Найти 1% от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7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7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2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7" dur="5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2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7" dur="500"/>
                                        <p:tgtEl>
                                          <p:spTgt spid="7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2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7" dur="5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2" dur="5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7" dur="500"/>
                                        <p:tgtEl>
                                          <p:spTgt spid="7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 nodeType="clickPar">
                      <p:stCondLst>
                        <p:cond delay="indefinite"/>
                      </p:stCondLst>
                      <p:childTnLst>
                        <p:par>
                          <p:cTn id="1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2" dur="5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7" dur="500"/>
                                        <p:tgtEl>
                                          <p:spTgt spid="7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/>
      <p:bldP spid="7174" grpId="0"/>
      <p:bldP spid="7175" grpId="0"/>
      <p:bldP spid="7177" grpId="0"/>
      <p:bldP spid="7178" grpId="0"/>
      <p:bldP spid="7179" grpId="0"/>
      <p:bldP spid="7180" grpId="0"/>
      <p:bldP spid="7181" grpId="0"/>
      <p:bldP spid="7182" grpId="0"/>
      <p:bldP spid="7184" grpId="0" animBg="1"/>
      <p:bldP spid="7185" grpId="0" animBg="1"/>
      <p:bldP spid="7186" grpId="0" animBg="1"/>
      <p:bldP spid="7187" grpId="0" animBg="1"/>
      <p:bldP spid="7188" grpId="0" animBg="1"/>
      <p:bldP spid="7189" grpId="0" animBg="1"/>
      <p:bldP spid="7191" grpId="0"/>
      <p:bldP spid="7192" grpId="0"/>
      <p:bldP spid="7193" grpId="0"/>
      <p:bldP spid="7194" grpId="0"/>
      <p:bldP spid="7196" grpId="0"/>
      <p:bldP spid="7197" grpId="0"/>
      <p:bldP spid="7198" grpId="0"/>
      <p:bldP spid="7199" grpId="0"/>
      <p:bldP spid="7200" grpId="0"/>
      <p:bldP spid="7201" grpId="0"/>
      <p:bldP spid="7203" grpId="0" animBg="1"/>
      <p:bldP spid="7204" grpId="0" animBg="1"/>
      <p:bldP spid="7205" grpId="0" animBg="1"/>
      <p:bldP spid="7206" grpId="0" animBg="1"/>
      <p:bldP spid="720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/>
          </p:cNvSpPr>
          <p:nvPr>
            <p:ph idx="1"/>
          </p:nvPr>
        </p:nvSpPr>
        <p:spPr>
          <a:xfrm>
            <a:off x="468313" y="333375"/>
            <a:ext cx="8675687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dirty="0" smtClean="0">
                <a:solidFill>
                  <a:srgbClr val="006600"/>
                </a:solidFill>
              </a:rPr>
              <a:t>А               В</a:t>
            </a:r>
          </a:p>
          <a:p>
            <a:endParaRPr lang="ru-RU" altLang="ru-RU" dirty="0" smtClean="0">
              <a:solidFill>
                <a:srgbClr val="006600"/>
              </a:solidFill>
            </a:endParaRPr>
          </a:p>
          <a:p>
            <a:pPr>
              <a:buFontTx/>
              <a:buNone/>
            </a:pPr>
            <a:endParaRPr lang="ru-RU" altLang="ru-RU" dirty="0" smtClean="0">
              <a:solidFill>
                <a:srgbClr val="006600"/>
              </a:solidFill>
            </a:endParaRPr>
          </a:p>
          <a:p>
            <a:pPr>
              <a:buFontTx/>
              <a:buNone/>
            </a:pPr>
            <a:r>
              <a:rPr lang="ru-RU" altLang="ru-RU" dirty="0" smtClean="0">
                <a:solidFill>
                  <a:srgbClr val="006600"/>
                </a:solidFill>
              </a:rPr>
              <a:t>С               Д</a:t>
            </a:r>
            <a:r>
              <a:rPr lang="ru-RU" altLang="ru-RU" dirty="0" smtClean="0"/>
              <a:t>        </a:t>
            </a:r>
          </a:p>
          <a:p>
            <a:pPr>
              <a:buFontTx/>
              <a:buNone/>
            </a:pPr>
            <a:r>
              <a:rPr lang="ru-RU" altLang="ru-RU" dirty="0" smtClean="0">
                <a:solidFill>
                  <a:srgbClr val="006600"/>
                </a:solidFill>
              </a:rPr>
              <a:t>Р  7:2=          Н  1:4=         Е  6,4;4=   П  3:3=   </a:t>
            </a:r>
          </a:p>
          <a:p>
            <a:pPr>
              <a:buFontTx/>
              <a:buNone/>
            </a:pPr>
            <a:r>
              <a:rPr lang="ru-RU" altLang="ru-RU" smtClean="0">
                <a:solidFill>
                  <a:srgbClr val="006600"/>
                </a:solidFill>
              </a:rPr>
              <a:t>Т  4,3:43=    О 80:100=     Ц   0,2*2-0,2</a:t>
            </a:r>
            <a:r>
              <a:rPr lang="ru-RU" altLang="ru-RU" baseline="30000" smtClean="0">
                <a:solidFill>
                  <a:srgbClr val="006600"/>
                </a:solidFill>
              </a:rPr>
              <a:t>2</a:t>
            </a:r>
            <a:r>
              <a:rPr lang="ru-RU" altLang="ru-RU" smtClean="0">
                <a:solidFill>
                  <a:srgbClr val="006600"/>
                </a:solidFill>
              </a:rPr>
              <a:t>=</a:t>
            </a:r>
          </a:p>
        </p:txBody>
      </p:sp>
      <p:graphicFrame>
        <p:nvGraphicFramePr>
          <p:cNvPr id="38948" name="Group 36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900113" y="549275"/>
          <a:ext cx="1368425" cy="1554426"/>
        </p:xfrm>
        <a:graphic>
          <a:graphicData uri="http://schemas.openxmlformats.org/drawingml/2006/table">
            <a:tbl>
              <a:tblPr/>
              <a:tblGrid>
                <a:gridCol w="455612">
                  <a:extLst>
                    <a:ext uri="{9D8B030D-6E8A-4147-A177-3AD203B41FA5}"/>
                  </a:extLst>
                </a:gridCol>
                <a:gridCol w="407988">
                  <a:extLst>
                    <a:ext uri="{9D8B030D-6E8A-4147-A177-3AD203B41FA5}"/>
                  </a:extLst>
                </a:gridCol>
                <a:gridCol w="504825">
                  <a:extLst>
                    <a:ext uri="{9D8B030D-6E8A-4147-A177-3AD203B41FA5}"/>
                  </a:extLst>
                </a:gridCol>
              </a:tblGrid>
              <a:tr h="51805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ru-RU" alt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ru-RU" alt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ru-RU" alt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1805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ru-RU" alt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ru-RU" alt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ru-RU" alt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1805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ru-RU" alt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ru-RU" alt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38934" name="Rectangle 22"/>
          <p:cNvSpPr>
            <a:spLocks noChangeArrowheads="1"/>
          </p:cNvSpPr>
          <p:nvPr/>
        </p:nvSpPr>
        <p:spPr bwMode="auto">
          <a:xfrm>
            <a:off x="755650" y="4652963"/>
            <a:ext cx="720725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>
                <a:solidFill>
                  <a:srgbClr val="006600"/>
                </a:solidFill>
                <a:latin typeface="Arial" charset="0"/>
              </a:rPr>
              <a:t>1</a:t>
            </a:r>
          </a:p>
        </p:txBody>
      </p:sp>
      <p:sp>
        <p:nvSpPr>
          <p:cNvPr id="38935" name="Rectangle 23"/>
          <p:cNvSpPr>
            <a:spLocks noChangeArrowheads="1"/>
          </p:cNvSpPr>
          <p:nvPr/>
        </p:nvSpPr>
        <p:spPr bwMode="auto">
          <a:xfrm>
            <a:off x="1476375" y="4652963"/>
            <a:ext cx="720725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>
                <a:solidFill>
                  <a:srgbClr val="006600"/>
                </a:solidFill>
                <a:latin typeface="Arial" charset="0"/>
              </a:rPr>
              <a:t>3,5</a:t>
            </a:r>
          </a:p>
        </p:txBody>
      </p:sp>
      <p:sp>
        <p:nvSpPr>
          <p:cNvPr id="38936" name="Rectangle 24"/>
          <p:cNvSpPr>
            <a:spLocks noChangeArrowheads="1"/>
          </p:cNvSpPr>
          <p:nvPr/>
        </p:nvSpPr>
        <p:spPr bwMode="auto">
          <a:xfrm>
            <a:off x="2195513" y="4652963"/>
            <a:ext cx="720725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>
                <a:solidFill>
                  <a:srgbClr val="006600"/>
                </a:solidFill>
                <a:latin typeface="Arial" charset="0"/>
              </a:rPr>
              <a:t>0,8</a:t>
            </a:r>
          </a:p>
        </p:txBody>
      </p:sp>
      <p:sp>
        <p:nvSpPr>
          <p:cNvPr id="38937" name="Rectangle 25"/>
          <p:cNvSpPr>
            <a:spLocks noChangeArrowheads="1"/>
          </p:cNvSpPr>
          <p:nvPr/>
        </p:nvSpPr>
        <p:spPr bwMode="auto">
          <a:xfrm>
            <a:off x="2916238" y="4652963"/>
            <a:ext cx="720725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>
                <a:solidFill>
                  <a:srgbClr val="006600"/>
                </a:solidFill>
                <a:latin typeface="Arial" charset="0"/>
              </a:rPr>
              <a:t>0,36</a:t>
            </a:r>
          </a:p>
        </p:txBody>
      </p:sp>
      <p:sp>
        <p:nvSpPr>
          <p:cNvPr id="38938" name="Rectangle 26"/>
          <p:cNvSpPr>
            <a:spLocks noChangeArrowheads="1"/>
          </p:cNvSpPr>
          <p:nvPr/>
        </p:nvSpPr>
        <p:spPr bwMode="auto">
          <a:xfrm>
            <a:off x="3635375" y="4652963"/>
            <a:ext cx="720725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>
                <a:solidFill>
                  <a:srgbClr val="006600"/>
                </a:solidFill>
                <a:latin typeface="Arial" charset="0"/>
              </a:rPr>
              <a:t>1,6</a:t>
            </a:r>
          </a:p>
        </p:txBody>
      </p:sp>
      <p:sp>
        <p:nvSpPr>
          <p:cNvPr id="38939" name="Rectangle 27"/>
          <p:cNvSpPr>
            <a:spLocks noChangeArrowheads="1"/>
          </p:cNvSpPr>
          <p:nvPr/>
        </p:nvSpPr>
        <p:spPr bwMode="auto">
          <a:xfrm>
            <a:off x="4356100" y="4652963"/>
            <a:ext cx="720725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>
                <a:solidFill>
                  <a:srgbClr val="006600"/>
                </a:solidFill>
                <a:latin typeface="Arial" charset="0"/>
              </a:rPr>
              <a:t>0,25</a:t>
            </a:r>
          </a:p>
        </p:txBody>
      </p:sp>
      <p:sp>
        <p:nvSpPr>
          <p:cNvPr id="38940" name="Rectangle 28"/>
          <p:cNvSpPr>
            <a:spLocks noChangeArrowheads="1"/>
          </p:cNvSpPr>
          <p:nvPr/>
        </p:nvSpPr>
        <p:spPr bwMode="auto">
          <a:xfrm>
            <a:off x="5076825" y="4652963"/>
            <a:ext cx="720725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>
                <a:solidFill>
                  <a:srgbClr val="006600"/>
                </a:solidFill>
                <a:latin typeface="Arial" charset="0"/>
              </a:rPr>
              <a:t>0,1</a:t>
            </a:r>
          </a:p>
        </p:txBody>
      </p:sp>
      <p:sp>
        <p:nvSpPr>
          <p:cNvPr id="38941" name="Rectangle 29"/>
          <p:cNvSpPr>
            <a:spLocks noChangeArrowheads="1"/>
          </p:cNvSpPr>
          <p:nvPr/>
        </p:nvSpPr>
        <p:spPr bwMode="auto">
          <a:xfrm>
            <a:off x="755650" y="5084763"/>
            <a:ext cx="720725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>
                <a:solidFill>
                  <a:srgbClr val="000099"/>
                </a:solidFill>
                <a:latin typeface="Arial" charset="0"/>
              </a:rPr>
              <a:t>П</a:t>
            </a:r>
          </a:p>
        </p:txBody>
      </p:sp>
      <p:sp>
        <p:nvSpPr>
          <p:cNvPr id="38942" name="Rectangle 30"/>
          <p:cNvSpPr>
            <a:spLocks noChangeArrowheads="1"/>
          </p:cNvSpPr>
          <p:nvPr/>
        </p:nvSpPr>
        <p:spPr bwMode="auto">
          <a:xfrm>
            <a:off x="1476375" y="5084763"/>
            <a:ext cx="720725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>
                <a:solidFill>
                  <a:srgbClr val="000099"/>
                </a:solidFill>
                <a:latin typeface="Arial" charset="0"/>
              </a:rPr>
              <a:t>Р</a:t>
            </a:r>
          </a:p>
        </p:txBody>
      </p:sp>
      <p:sp>
        <p:nvSpPr>
          <p:cNvPr id="38943" name="Rectangle 31"/>
          <p:cNvSpPr>
            <a:spLocks noChangeArrowheads="1"/>
          </p:cNvSpPr>
          <p:nvPr/>
        </p:nvSpPr>
        <p:spPr bwMode="auto">
          <a:xfrm>
            <a:off x="2195513" y="5084763"/>
            <a:ext cx="720725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>
                <a:solidFill>
                  <a:srgbClr val="000099"/>
                </a:solidFill>
                <a:latin typeface="Arial" charset="0"/>
              </a:rPr>
              <a:t>О</a:t>
            </a:r>
          </a:p>
        </p:txBody>
      </p:sp>
      <p:sp>
        <p:nvSpPr>
          <p:cNvPr id="38944" name="Rectangle 32"/>
          <p:cNvSpPr>
            <a:spLocks noChangeArrowheads="1"/>
          </p:cNvSpPr>
          <p:nvPr/>
        </p:nvSpPr>
        <p:spPr bwMode="auto">
          <a:xfrm>
            <a:off x="2916238" y="5084763"/>
            <a:ext cx="720725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>
                <a:solidFill>
                  <a:srgbClr val="000099"/>
                </a:solidFill>
                <a:latin typeface="Arial" charset="0"/>
              </a:rPr>
              <a:t>Ц</a:t>
            </a:r>
          </a:p>
        </p:txBody>
      </p:sp>
      <p:sp>
        <p:nvSpPr>
          <p:cNvPr id="38945" name="Rectangle 33"/>
          <p:cNvSpPr>
            <a:spLocks noChangeArrowheads="1"/>
          </p:cNvSpPr>
          <p:nvPr/>
        </p:nvSpPr>
        <p:spPr bwMode="auto">
          <a:xfrm>
            <a:off x="3635375" y="5084763"/>
            <a:ext cx="720725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>
                <a:solidFill>
                  <a:srgbClr val="000099"/>
                </a:solidFill>
                <a:latin typeface="Arial" charset="0"/>
              </a:rPr>
              <a:t>Е</a:t>
            </a:r>
          </a:p>
        </p:txBody>
      </p:sp>
      <p:sp>
        <p:nvSpPr>
          <p:cNvPr id="38946" name="Rectangle 34"/>
          <p:cNvSpPr>
            <a:spLocks noChangeArrowheads="1"/>
          </p:cNvSpPr>
          <p:nvPr/>
        </p:nvSpPr>
        <p:spPr bwMode="auto">
          <a:xfrm>
            <a:off x="4356100" y="5084763"/>
            <a:ext cx="720725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>
                <a:solidFill>
                  <a:srgbClr val="000099"/>
                </a:solidFill>
                <a:latin typeface="Arial" charset="0"/>
              </a:rPr>
              <a:t>Н</a:t>
            </a:r>
          </a:p>
        </p:txBody>
      </p:sp>
      <p:sp>
        <p:nvSpPr>
          <p:cNvPr id="38947" name="Rectangle 35"/>
          <p:cNvSpPr>
            <a:spLocks noChangeArrowheads="1"/>
          </p:cNvSpPr>
          <p:nvPr/>
        </p:nvSpPr>
        <p:spPr bwMode="auto">
          <a:xfrm>
            <a:off x="5076825" y="5084763"/>
            <a:ext cx="720725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>
                <a:solidFill>
                  <a:srgbClr val="000099"/>
                </a:solidFill>
                <a:latin typeface="Arial" charset="0"/>
              </a:rPr>
              <a:t>Т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620688"/>
            <a:ext cx="5842155" cy="701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s9.rimg.info/0f94a4ef70a1d04cae12a6bf4e462ccf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5589240"/>
            <a:ext cx="4286250" cy="952500"/>
          </a:xfrm>
          <a:prstGeom prst="rect">
            <a:avLst/>
          </a:prstGeom>
          <a:noFill/>
        </p:spPr>
      </p:pic>
      <mc:AlternateContent xmlns:mc="http://schemas.openxmlformats.org/markup-compatibility/2006">
        <mc:Choice xmlns:p14="http://schemas.microsoft.com/office/powerpoint/2010/main" xmlns="" Requires="p14">
          <p:contentPart p14:bwMode="auto" r:id="rId4">
            <p14:nvContentPartPr>
              <p14:cNvPr id="7083010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47483647" y="2147483647"/>
              <a:ext cx="0" cy="0"/>
            </p14:xfrm>
          </p:contentPart>
        </mc:Choice>
        <mc:Fallback>
          <p:pic>
            <p:nvPicPr>
              <p:cNvPr id="7083010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47483647" y="2147483647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6">
            <p14:nvContentPartPr>
              <p14:cNvPr id="7083011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052985163" y="2147483647"/>
              <a:ext cx="0" cy="0"/>
            </p14:xfrm>
          </p:contentPart>
        </mc:Choice>
        <mc:Fallback>
          <p:pic>
            <p:nvPicPr>
              <p:cNvPr id="7083011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052985163" y="2147483647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8">
            <p14:nvContentPartPr>
              <p14:cNvPr id="7083012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884363" y="6848475"/>
              <a:ext cx="9525" cy="1588"/>
            </p14:xfrm>
          </p:contentPart>
        </mc:Choice>
        <mc:Fallback>
          <p:pic>
            <p:nvPicPr>
              <p:cNvPr id="7083012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 cstate="screen"/>
              <a:stretch>
                <a:fillRect/>
              </a:stretch>
            </p:blipFill>
            <p:spPr>
              <a:xfrm>
                <a:off x="1874838" y="6807187"/>
                <a:ext cx="28575" cy="84164"/>
              </a:xfrm>
              <a:prstGeom prst="rect">
                <a:avLst/>
              </a:prstGeom>
            </p:spPr>
          </p:pic>
        </mc:Fallback>
      </mc:AlternateContent>
      <p:sp>
        <p:nvSpPr>
          <p:cNvPr id="9" name="Прямоугольник 8"/>
          <p:cNvSpPr/>
          <p:nvPr/>
        </p:nvSpPr>
        <p:spPr>
          <a:xfrm>
            <a:off x="1619672" y="206084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4" name="Picture 3" descr="C:\Users\Зема\AppData\Local\Temp\HamsterArc{8b4c8cc4-02b8-456e-a50d-8b6a0eba1706}\Рисунок11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300192" y="0"/>
            <a:ext cx="2843808" cy="308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11560" y="3105835"/>
            <a:ext cx="75608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Arial" charset="0"/>
              </a:rPr>
              <a:t>§ 37, вопросы </a:t>
            </a:r>
            <a:r>
              <a:rPr lang="ru-RU" sz="4000" b="1" smtClean="0">
                <a:latin typeface="Arial" charset="0"/>
              </a:rPr>
              <a:t>1–3,</a:t>
            </a:r>
          </a:p>
          <a:p>
            <a:pPr algn="ctr"/>
            <a:r>
              <a:rPr lang="ru-RU" sz="4000" b="1" dirty="0" smtClean="0">
                <a:latin typeface="Arial" charset="0"/>
              </a:rPr>
              <a:t>№ 1057, 1059, 1087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xmlns="" Requires="p14">
          <p:contentPart p14:bwMode="auto" r:id="rId11">
            <p14:nvContentPartPr>
              <p14:cNvPr id="6" name="Рукописный ввод 5"/>
              <p14:cNvContentPartPr/>
              <p14:nvPr/>
            </p14:nvContentPartPr>
            <p14:xfrm>
              <a:off x="7119154" y="3879514"/>
              <a:ext cx="360" cy="360"/>
            </p14:xfrm>
          </p:contentPart>
        </mc:Choice>
        <mc:Fallback>
          <p:pic>
            <p:nvPicPr>
              <p:cNvPr id="6" name="Рукописный ввод 5"/>
              <p:cNvPicPr/>
              <p:nvPr/>
            </p:nvPicPr>
            <p:blipFill>
              <a:blip r:embed="rId12" cstate="screen"/>
              <a:stretch>
                <a:fillRect/>
              </a:stretch>
            </p:blipFill>
            <p:spPr>
              <a:xfrm>
                <a:off x="7107274" y="3867634"/>
                <a:ext cx="24120" cy="24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xmlns="" val="427255925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188640"/>
            <a:ext cx="5184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prstClr val="black"/>
                </a:solidFill>
              </a:rPr>
              <a:t>Классная работа</a:t>
            </a:r>
            <a:endParaRPr lang="ru-RU" sz="4400" b="1" dirty="0">
              <a:solidFill>
                <a:prstClr val="black"/>
              </a:solidFill>
            </a:endParaRPr>
          </a:p>
        </p:txBody>
      </p:sp>
      <p:pic>
        <p:nvPicPr>
          <p:cNvPr id="5" name="Picture 2" descr="http://s9.rimg.info/0f94a4ef70a1d04cae12a6bf4e462ccf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736" y="5661248"/>
            <a:ext cx="4286250" cy="952500"/>
          </a:xfrm>
          <a:prstGeom prst="rect">
            <a:avLst/>
          </a:prstGeom>
          <a:noFill/>
        </p:spPr>
      </p:pic>
      <p:sp>
        <p:nvSpPr>
          <p:cNvPr id="6" name="Дата 4"/>
          <p:cNvSpPr txBox="1">
            <a:spLocks/>
          </p:cNvSpPr>
          <p:nvPr/>
        </p:nvSpPr>
        <p:spPr>
          <a:xfrm>
            <a:off x="467544" y="1052736"/>
            <a:ext cx="2534530" cy="36004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fld id="{B8E069D3-6B13-4405-AC92-DFCD52AFCE73}" type="datetime1">
              <a:rPr lang="ru-RU" sz="3200" b="1" smtClean="0">
                <a:solidFill>
                  <a:prstClr val="black"/>
                </a:solidFill>
              </a:rPr>
              <a:pPr>
                <a:defRPr/>
              </a:pPr>
              <a:t>23.04.2023</a:t>
            </a:fld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0" y="2204864"/>
            <a:ext cx="9144000" cy="2808312"/>
          </a:xfrm>
          <a:prstGeom prst="rect">
            <a:avLst/>
          </a:prstGeom>
        </p:spPr>
        <p:txBody>
          <a:bodyPr/>
          <a:lstStyle/>
          <a:p>
            <a:pPr algn="ctr"/>
            <a:endParaRPr lang="ru-RU" sz="6000" b="1" kern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xmlns="" Requires="p14">
          <p:contentPart p14:bwMode="auto" r:id="rId4">
            <p14:nvContentPartPr>
              <p14:cNvPr id="7081986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47483647" y="2147483647"/>
              <a:ext cx="0" cy="0"/>
            </p14:xfrm>
          </p:contentPart>
        </mc:Choice>
        <mc:Fallback>
          <p:pic>
            <p:nvPicPr>
              <p:cNvPr id="7081986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47483647" y="2147483647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6">
            <p14:nvContentPartPr>
              <p14:cNvPr id="7081987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229236175" y="2147483647"/>
              <a:ext cx="0" cy="0"/>
            </p14:xfrm>
          </p:contentPart>
        </mc:Choice>
        <mc:Fallback>
          <p:pic>
            <p:nvPicPr>
              <p:cNvPr id="7081987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29236175" y="2147483647"/>
                <a:ext cx="0" cy="0"/>
              </a:xfrm>
              <a:prstGeom prst="rect">
                <a:avLst/>
              </a:prstGeom>
            </p:spPr>
          </p:pic>
        </mc:Fallback>
      </mc:AlternateContent>
      <p:pic>
        <p:nvPicPr>
          <p:cNvPr id="7081989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5469" y="-14064"/>
            <a:ext cx="2679481" cy="2002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2752297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Проценты. Нахождение процентов от числа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191495" y="6507910"/>
            <a:ext cx="952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</a:rPr>
              <a:t>5а, б, в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87824" y="198884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Урок №1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93277772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ru-RU" altLang="ru-RU" sz="36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Что такое процент ?</a:t>
            </a:r>
          </a:p>
        </p:txBody>
      </p:sp>
      <p:sp>
        <p:nvSpPr>
          <p:cNvPr id="123907" name="Rectangle 3"/>
          <p:cNvSpPr>
            <a:spLocks noGrp="1"/>
          </p:cNvSpPr>
          <p:nvPr>
            <p:ph type="body" idx="4294967295"/>
          </p:nvPr>
        </p:nvSpPr>
        <p:spPr>
          <a:xfrm>
            <a:off x="714375" y="785813"/>
            <a:ext cx="4786313" cy="5184775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20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Слово «процент» от латинского </a:t>
            </a:r>
            <a:r>
              <a:rPr lang="ru-RU" altLang="ru-RU" sz="2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«pro centum»</a:t>
            </a:r>
            <a:r>
              <a:rPr lang="ru-RU" altLang="ru-RU" sz="20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что буквально означает «на сотню», «со ста» или «за сотню».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000" smtClean="0">
                <a:solidFill>
                  <a:srgbClr val="0070C0"/>
                </a:solidFill>
                <a:latin typeface="Times New Roman" pitchFamily="18" charset="0"/>
              </a:rPr>
              <a:t>Знак % происходит от итальянского слова </a:t>
            </a:r>
            <a:r>
              <a:rPr lang="ru-RU" altLang="ru-RU" sz="2000" b="1" smtClean="0">
                <a:solidFill>
                  <a:srgbClr val="0070C0"/>
                </a:solidFill>
                <a:latin typeface="Times New Roman" pitchFamily="18" charset="0"/>
              </a:rPr>
              <a:t>cento</a:t>
            </a:r>
            <a:r>
              <a:rPr lang="ru-RU" altLang="ru-RU" sz="2000" smtClean="0">
                <a:solidFill>
                  <a:srgbClr val="0070C0"/>
                </a:solidFill>
                <a:latin typeface="Times New Roman" pitchFamily="18" charset="0"/>
              </a:rPr>
              <a:t> (сто), которое в процентных расчетах часто писалось сокращенно </a:t>
            </a:r>
            <a:r>
              <a:rPr lang="ru-RU" altLang="ru-RU" sz="2000" b="1" smtClean="0">
                <a:solidFill>
                  <a:srgbClr val="0070C0"/>
                </a:solidFill>
                <a:latin typeface="Times New Roman" pitchFamily="18" charset="0"/>
              </a:rPr>
              <a:t>cto.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000" smtClean="0">
                <a:solidFill>
                  <a:srgbClr val="0070C0"/>
                </a:solidFill>
                <a:latin typeface="Times New Roman" pitchFamily="18" charset="0"/>
              </a:rPr>
              <a:t>Существует и другая версия. Предполагается, что этот знак произошел в результате опечатки, совершенной наборщиком.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000" smtClean="0">
                <a:solidFill>
                  <a:srgbClr val="0070C0"/>
                </a:solidFill>
                <a:latin typeface="Times New Roman" pitchFamily="18" charset="0"/>
              </a:rPr>
              <a:t>Наборщик вместо cto напечатал %.</a:t>
            </a:r>
          </a:p>
          <a:p>
            <a:pPr>
              <a:buFontTx/>
              <a:buNone/>
            </a:pPr>
            <a:r>
              <a:rPr lang="ru-RU" altLang="ru-RU" sz="2000" smtClean="0">
                <a:solidFill>
                  <a:srgbClr val="0070C0"/>
                </a:solidFill>
                <a:latin typeface="Times New Roman" pitchFamily="18" charset="0"/>
              </a:rPr>
              <a:t>Иногда применяют десятые части процента (тысячные). Их называют </a:t>
            </a:r>
            <a:r>
              <a:rPr lang="ru-RU" altLang="ru-RU" sz="2000" b="1" smtClean="0">
                <a:solidFill>
                  <a:srgbClr val="0070C0"/>
                </a:solidFill>
                <a:latin typeface="Times New Roman" pitchFamily="18" charset="0"/>
              </a:rPr>
              <a:t>промилле</a:t>
            </a:r>
            <a:r>
              <a:rPr lang="ru-RU" altLang="ru-RU" sz="2000" smtClean="0">
                <a:solidFill>
                  <a:srgbClr val="0070C0"/>
                </a:solidFill>
                <a:latin typeface="Times New Roman" pitchFamily="18" charset="0"/>
              </a:rPr>
              <a:t> (от латинского «с тысячи») и обозначают </a:t>
            </a:r>
            <a:r>
              <a:rPr lang="ru-RU" altLang="ru-RU" sz="2400" b="1" smtClean="0">
                <a:solidFill>
                  <a:srgbClr val="0070C0"/>
                </a:solidFill>
                <a:latin typeface="Times New Roman" pitchFamily="18" charset="0"/>
              </a:rPr>
              <a:t>‰.</a:t>
            </a:r>
          </a:p>
          <a:p>
            <a:pPr>
              <a:buFontTx/>
              <a:buNone/>
            </a:pPr>
            <a:endParaRPr lang="ru-RU" altLang="ru-RU" sz="240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3908" name="Picture 6" descr="сканирование00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08625" y="1052513"/>
            <a:ext cx="3255963" cy="4967287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</p:pic>
      <p:pic>
        <p:nvPicPr>
          <p:cNvPr id="123909" name="Picture 4" descr="100px-Percent_142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71813" y="5286375"/>
            <a:ext cx="10668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10" name="Picture 6" descr="100px-Percent_165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00500" y="5143500"/>
            <a:ext cx="105251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3"/>
          <p:cNvSpPr>
            <a:spLocks noGrp="1"/>
          </p:cNvSpPr>
          <p:nvPr>
            <p:ph type="body" idx="4294967295"/>
          </p:nvPr>
        </p:nvSpPr>
        <p:spPr>
          <a:xfrm>
            <a:off x="714375" y="2857500"/>
            <a:ext cx="4433888" cy="32686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ru-RU" altLang="ru-RU" sz="1400" smtClean="0">
              <a:solidFill>
                <a:schemeClr val="hlink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2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1584 году </a:t>
            </a:r>
            <a:r>
              <a:rPr lang="ru-RU" altLang="ru-RU" sz="22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Симон Стевин </a:t>
            </a:r>
            <a:r>
              <a:rPr lang="ru-RU" altLang="ru-RU" sz="22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инженер из города Брюгге (Нидерланды) впервые опубликовал таблицы для расчета процентов . Стевин известен замечательным разнообразием научных открытий в том числе – особой записи десятичных дробей.</a:t>
            </a:r>
          </a:p>
          <a:p>
            <a:pPr>
              <a:lnSpc>
                <a:spcPct val="80000"/>
              </a:lnSpc>
            </a:pPr>
            <a:endParaRPr lang="ru-RU" altLang="ru-RU" sz="2000" smtClean="0">
              <a:solidFill>
                <a:schemeClr val="hlink"/>
              </a:solidFill>
              <a:latin typeface="Times New Roman" pitchFamily="18" charset="0"/>
            </a:endParaRPr>
          </a:p>
        </p:txBody>
      </p:sp>
      <p:pic>
        <p:nvPicPr>
          <p:cNvPr id="124931" name="Picture 5" descr="Стевин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73663" y="1052513"/>
            <a:ext cx="3362325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32" name="Picture 10" descr="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088" y="836613"/>
            <a:ext cx="3046412" cy="211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solidFill>
                  <a:srgbClr val="006600"/>
                </a:solidFill>
                <a:latin typeface="Times New Roman" pitchFamily="18" charset="0"/>
              </a:rPr>
              <a:t/>
            </a:r>
            <a:br>
              <a:rPr lang="ru-RU" altLang="ru-RU" smtClean="0">
                <a:solidFill>
                  <a:srgbClr val="006600"/>
                </a:solidFill>
                <a:latin typeface="Times New Roman" pitchFamily="18" charset="0"/>
              </a:rPr>
            </a:br>
            <a:r>
              <a:rPr lang="ru-RU" altLang="ru-RU" smtClean="0">
                <a:solidFill>
                  <a:srgbClr val="006600"/>
                </a:solidFill>
                <a:latin typeface="Times New Roman" pitchFamily="18" charset="0"/>
              </a:rPr>
              <a:t>Для чего нужны проценты?</a:t>
            </a:r>
            <a:br>
              <a:rPr lang="ru-RU" altLang="ru-RU" smtClean="0">
                <a:solidFill>
                  <a:srgbClr val="006600"/>
                </a:solidFill>
                <a:latin typeface="Times New Roman" pitchFamily="18" charset="0"/>
              </a:rPr>
            </a:br>
            <a:endParaRPr lang="ru-RU" altLang="ru-RU" smtClean="0"/>
          </a:p>
        </p:txBody>
      </p:sp>
      <p:sp>
        <p:nvSpPr>
          <p:cNvPr id="1259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ru-RU" altLang="ru-RU" smtClean="0">
              <a:solidFill>
                <a:srgbClr val="006600"/>
              </a:solidFill>
              <a:latin typeface="Times New Roman" pitchFamily="18" charset="0"/>
            </a:endParaRPr>
          </a:p>
        </p:txBody>
      </p:sp>
      <p:sp>
        <p:nvSpPr>
          <p:cNvPr id="11270" name="Text Box 13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971550" y="3141663"/>
            <a:ext cx="2711450" cy="1816100"/>
          </a:xfrm>
          <a:prstGeom prst="rect">
            <a:avLst/>
          </a:prstGeom>
          <a:solidFill>
            <a:schemeClr val="bg1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cs typeface="+mn-cs"/>
              </a:rPr>
              <a:t>Упрощают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cs typeface="+mn-cs"/>
              </a:rPr>
              <a:t>сравнение между собой частей целого</a:t>
            </a:r>
          </a:p>
        </p:txBody>
      </p:sp>
      <p:sp>
        <p:nvSpPr>
          <p:cNvPr id="11269" name="Text Box 1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5219700" y="3141663"/>
            <a:ext cx="2514600" cy="984250"/>
          </a:xfrm>
          <a:prstGeom prst="rect">
            <a:avLst/>
          </a:prstGeom>
          <a:solidFill>
            <a:schemeClr val="bg1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cs typeface="+mn-cs"/>
              </a:rPr>
              <a:t>Упрощают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cs typeface="+mn-cs"/>
              </a:rPr>
              <a:t>расчеты</a:t>
            </a:r>
          </a:p>
        </p:txBody>
      </p:sp>
      <p:sp>
        <p:nvSpPr>
          <p:cNvPr id="10244" name="Line 11"/>
          <p:cNvSpPr>
            <a:spLocks noChangeShapeType="1"/>
          </p:cNvSpPr>
          <p:nvPr/>
        </p:nvSpPr>
        <p:spPr bwMode="auto">
          <a:xfrm flipH="1">
            <a:off x="2268538" y="1412875"/>
            <a:ext cx="917575" cy="17145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0247" name="Line 14"/>
          <p:cNvSpPr>
            <a:spLocks noChangeShapeType="1"/>
          </p:cNvSpPr>
          <p:nvPr/>
        </p:nvSpPr>
        <p:spPr bwMode="auto">
          <a:xfrm>
            <a:off x="5508625" y="1412875"/>
            <a:ext cx="896938" cy="1700213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animBg="1"/>
      <p:bldP spid="11269" grpId="0" animBg="1"/>
      <p:bldP spid="10244" grpId="0" animBg="1"/>
      <p:bldP spid="1024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TextBox 1"/>
          <p:cNvSpPr txBox="1">
            <a:spLocks noChangeArrowheads="1"/>
          </p:cNvSpPr>
          <p:nvPr/>
        </p:nvSpPr>
        <p:spPr bwMode="auto">
          <a:xfrm>
            <a:off x="1403350" y="260350"/>
            <a:ext cx="61864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Arial" charset="0"/>
              </a:rPr>
              <a:t>Каждый день мы наблюдаем ту или иную картину:</a:t>
            </a:r>
          </a:p>
          <a:p>
            <a:endParaRPr lang="ru-RU" b="1">
              <a:latin typeface="Arial" charset="0"/>
            </a:endParaRPr>
          </a:p>
          <a:p>
            <a:r>
              <a:rPr lang="ru-RU" b="1">
                <a:latin typeface="Arial" charset="0"/>
              </a:rPr>
              <a:t>-дома, пользуясь компьютером или телефоном.</a:t>
            </a:r>
          </a:p>
        </p:txBody>
      </p:sp>
      <p:pic>
        <p:nvPicPr>
          <p:cNvPr id="126979" name="Рисунок 3" descr="85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288" y="3644900"/>
            <a:ext cx="830897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0" name="Рисунок 4" descr="images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7900" y="1412875"/>
            <a:ext cx="3313113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1" name="Рисунок 5" descr="ultra-fast-charging-batteries-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27088" y="1628775"/>
            <a:ext cx="2665412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extBox 1"/>
          <p:cNvSpPr txBox="1">
            <a:spLocks noChangeArrowheads="1"/>
          </p:cNvSpPr>
          <p:nvPr/>
        </p:nvSpPr>
        <p:spPr bwMode="auto">
          <a:xfrm>
            <a:off x="1071563" y="1000125"/>
            <a:ext cx="4071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Arial" charset="0"/>
              </a:rPr>
              <a:t>- в магазине, совершая покупки:</a:t>
            </a:r>
          </a:p>
        </p:txBody>
      </p:sp>
      <p:pic>
        <p:nvPicPr>
          <p:cNvPr id="128003" name="Рисунок 5" descr="images (2)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56100" y="2185988"/>
            <a:ext cx="256222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4" name="Рисунок 6" descr="images (1)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8688" y="2000250"/>
            <a:ext cx="212407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extBox 1"/>
          <p:cNvSpPr txBox="1">
            <a:spLocks noChangeArrowheads="1"/>
          </p:cNvSpPr>
          <p:nvPr/>
        </p:nvSpPr>
        <p:spPr bwMode="auto">
          <a:xfrm>
            <a:off x="1214438" y="785813"/>
            <a:ext cx="5143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Arial" charset="0"/>
              </a:rPr>
              <a:t>- на вывесках в торговых центрах:</a:t>
            </a:r>
          </a:p>
        </p:txBody>
      </p:sp>
      <p:pic>
        <p:nvPicPr>
          <p:cNvPr id="129027" name="Рисунок 2" descr="00_Main_Appollo-640x64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250" y="2133600"/>
            <a:ext cx="2428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28" name="Рисунок 3" descr="skidka-2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363" y="1773238"/>
            <a:ext cx="30956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лгебра Евстафьев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0" i="1" u="none" strike="noStrike" cap="none" normalizeH="0" baseline="60000" smtClean="0">
            <a:ln>
              <a:noFill/>
            </a:ln>
            <a:solidFill>
              <a:schemeClr val="accent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0" i="1" u="none" strike="noStrike" cap="none" normalizeH="0" baseline="60000" smtClean="0">
            <a:ln>
              <a:noFill/>
            </a:ln>
            <a:solidFill>
              <a:schemeClr val="accent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Учебная">
  <a:themeElements>
    <a:clrScheme name="Учебная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Учебн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Учебная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0017cfaf-421b012f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математика - 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математика - 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математика - 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математика - 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математика - 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5_математика - 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 б кл</Template>
  <TotalTime>622667</TotalTime>
  <Words>522</Words>
  <Application>Microsoft Office PowerPoint</Application>
  <PresentationFormat>Экран (4:3)</PresentationFormat>
  <Paragraphs>137</Paragraphs>
  <Slides>20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33" baseType="lpstr">
      <vt:lpstr>Алгебра Евстафьев</vt:lpstr>
      <vt:lpstr>9_Тема Office</vt:lpstr>
      <vt:lpstr>0017cfaf-421b012f</vt:lpstr>
      <vt:lpstr>математика - 16</vt:lpstr>
      <vt:lpstr>1_математика - 16</vt:lpstr>
      <vt:lpstr>2_математика - 16</vt:lpstr>
      <vt:lpstr>3_математика - 16</vt:lpstr>
      <vt:lpstr>4_математика - 16</vt:lpstr>
      <vt:lpstr>5_математика - 16</vt:lpstr>
      <vt:lpstr>Учебная</vt:lpstr>
      <vt:lpstr>3_Тема Office</vt:lpstr>
      <vt:lpstr>4_Тема Office</vt:lpstr>
      <vt:lpstr>Формула</vt:lpstr>
      <vt:lpstr>Слайд 1</vt:lpstr>
      <vt:lpstr>Слайд 2</vt:lpstr>
      <vt:lpstr>Слайд 3</vt:lpstr>
      <vt:lpstr>Что такое процент ?</vt:lpstr>
      <vt:lpstr>Слайд 5</vt:lpstr>
      <vt:lpstr> Для чего нужны проценты?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 Физминутка Если ответ правильный, то вы встаете, нет – хлопок руками над головой.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№1. Тема: «Повторение и систематизация знаний по теме «Действия с многозначными числами».</dc:title>
  <dc:creator>user</dc:creator>
  <cp:lastModifiedBy>Марина</cp:lastModifiedBy>
  <cp:revision>3225</cp:revision>
  <cp:lastPrinted>2016-10-12T06:23:25Z</cp:lastPrinted>
  <dcterms:created xsi:type="dcterms:W3CDTF">2016-09-01T15:49:53Z</dcterms:created>
  <dcterms:modified xsi:type="dcterms:W3CDTF">2023-04-23T14:24:30Z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SPecialiST RePack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29</vt:i4>
  </property>
</Properties>
</file>