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Layouts/slideLayout39.xml" ContentType="application/vnd.openxmlformats-officedocument.presentationml.slideLayout+xml"/>
  <Override PartName="/ppt/slideLayouts/slideLayout57.xml" ContentType="application/vnd.openxmlformats-officedocument.presentationml.slideLayout+xml"/>
  <Override PartName="/ppt/theme/theme5.xml" ContentType="application/vnd.openxmlformats-officedocument.theme+xml"/>
  <Override PartName="/ppt/slideLayouts/slideLayout86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35.xml" ContentType="application/vnd.openxmlformats-officedocument.presentationml.slideLayout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24.xml" ContentType="application/vnd.openxmlformats-officedocument.presentationml.slideLayout+xml"/>
  <Default Extension="xml" ContentType="application/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31.xml" ContentType="application/vnd.openxmlformats-officedocument.presentationml.slideLayout+xml"/>
  <Override PartName="/ppt/tableStyles.xml" ContentType="application/vnd.openxmlformats-officedocument.presentationml.tableStyles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20.xml" ContentType="application/vnd.openxmlformats-officedocument.presentationml.slideLayout+xml"/>
  <Override PartName="/ppt/ink/ink21.xml" ContentType="application/inkml+xml"/>
  <Override PartName="/ppt/slideMasters/slideMaster8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4.xml" ContentType="application/vnd.openxmlformats-officedocument.presentationml.slideMaster+xml"/>
  <Override PartName="/ppt/viewProps.xml" ContentType="application/vnd.openxmlformats-officedocument.presentationml.viewProps+xml"/>
  <Override PartName="/ppt/slideLayouts/slideLayout69.xml" ContentType="application/vnd.openxmlformats-officedocument.presentationml.slideLayout+xml"/>
  <Override PartName="/ppt/theme/theme6.xml" ContentType="application/vnd.openxmlformats-officedocument.theme+xml"/>
  <Override PartName="/ppt/slideLayouts/slideLayout87.xml" ContentType="application/vnd.openxmlformats-officedocument.presentationml.slideLayout+xml"/>
  <Override PartName="/ppt/slideLayouts/slideLayout98.xml" ContentType="application/vnd.openxmlformats-officedocument.presentationml.slideLayout+xml"/>
  <Override PartName="/ppt/theme/theme10.xml" ContentType="application/vnd.openxmlformats-officedocument.theme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Default Extension="png" ContentType="image/png"/>
  <Override PartName="/ppt/slideLayouts/slideLayout58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presProps.xml" ContentType="application/vnd.openxmlformats-officedocument.presentationml.presProps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3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36.xml" ContentType="application/vnd.openxmlformats-officedocument.presentationml.slideLayout+xml"/>
  <Override PartName="/ppt/ink/ink19.xml" ContentType="application/inkml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25.xml" ContentType="application/vnd.openxmlformats-officedocument.presentationml.slideLayout+xml"/>
  <Default Extension="emf" ContentType="image/x-emf"/>
  <Override PartName="/ppt/presentation.xml" ContentType="application/vnd.openxmlformats-officedocument.presentationml.presentation.main+xml"/>
  <Override PartName="/ppt/slideLayouts/slideLayout14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32.xml" ContentType="application/vnd.openxmlformats-officedocument.presentationml.slideLayout+xml"/>
  <Override PartName="/docProps/app.xml" ContentType="application/vnd.openxmlformats-officedocument.extended-properties+xml"/>
  <Override PartName="/ppt/slideLayouts/slideLayout21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ink/ink22.xml" ContentType="application/inkml+xml"/>
  <Override PartName="/ppt/slideMasters/slideMaster9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Layouts/slideLayout10.xml" ContentType="application/vnd.openxmlformats-officedocument.presentationml.slideLayout+xml"/>
  <Default Extension="gif" ContentType="image/gif"/>
  <Override PartName="/ppt/slideLayouts/slideLayout99.xml" ContentType="application/vnd.openxmlformats-officedocument.presentationml.slideLayout+xml"/>
  <Override PartName="/ppt/slideMasters/slideMaster5.xml" ContentType="application/vnd.openxmlformats-officedocument.presentationml.slideMaster+xml"/>
  <Override PartName="/ppt/slideLayouts/slideLayout59.xml" ContentType="application/vnd.openxmlformats-officedocument.presentationml.slideLayout+xml"/>
  <Override PartName="/ppt/theme/theme7.xml" ContentType="application/vnd.openxmlformats-officedocument.theme+xml"/>
  <Override PartName="/ppt/slideLayouts/slideLayout88.xml" ContentType="application/vnd.openxmlformats-officedocument.presentationml.slideLayout+xml"/>
  <Override PartName="/ppt/theme/theme11.xml" ContentType="application/vnd.openxmlformats-officedocument.them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3.xml" ContentType="application/vnd.openxmlformats-officedocument.theme+xml"/>
  <Override PartName="/ppt/slideLayouts/slideLayout55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s/slide2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33.xml" ContentType="application/vnd.openxmlformats-officedocument.presentationml.slideLayout+xml"/>
  <Default Extension="rels" ContentType="application/vnd.openxmlformats-package.relationships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22.xml" ContentType="application/vnd.openxmlformats-officedocument.presentationml.slideLayout+xml"/>
  <Override PartName="/ppt/ink/ink23.xml" ContentType="application/inkml+xml"/>
  <Override PartName="/ppt/slideLayouts/slideLayout1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Masters/slideMaster6.xml" ContentType="application/vnd.openxmlformats-officedocument.presentationml.slideMaster+xml"/>
  <Override PartName="/ppt/slideLayouts/slideLayout89.xml" ContentType="application/vnd.openxmlformats-officedocument.presentationml.slideLayout+xml"/>
  <Override PartName="/ppt/theme/theme8.xml" ContentType="application/vnd.openxmlformats-officedocument.theme+xml"/>
  <Override PartName="/ppt/theme/theme12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Masters/slideMaster2.xml" ContentType="application/vnd.openxmlformats-officedocument.presentationml.slideMaster+xml"/>
  <Override PartName="/ppt/slideLayouts/slideLayout38.xml" ContentType="application/vnd.openxmlformats-officedocument.presentationml.slideLayout+xml"/>
  <Override PartName="/ppt/slideLayouts/slideLayout49.xml" ContentType="application/vnd.openxmlformats-officedocument.presentationml.slideLayout+xml"/>
  <Override PartName="/ppt/theme/theme4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3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27.xml" ContentType="application/vnd.openxmlformats-officedocument.presentationml.slideLayout+xml"/>
  <Default Extension="jpeg" ContentType="image/jpeg"/>
  <Override PartName="/ppt/slideLayouts/slideLayout16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30.xml" ContentType="application/vnd.openxmlformats-officedocument.presentationml.slideLayout+xml"/>
  <Override PartName="/ppt/ink/ink20.xml" ContentType="application/inkml+xml"/>
  <Override PartName="/ppt/slideMasters/slideMaster7.xml" ContentType="application/vnd.openxmlformats-officedocument.presentationml.slideMaster+xml"/>
  <Override PartName="/ppt/slideMasters/slideMaster10.xml" ContentType="application/vnd.openxmlformats-officedocument.presentationml.slideMaster+xml"/>
  <Override PartName="/ppt/theme/theme9.xml" ContentType="application/vnd.openxmlformats-officedocument.theme+xml"/>
  <Override PartName="/ppt/theme/theme13.xml" ContentType="application/vnd.openxmlformats-officedocument.theme+xml"/>
  <Override PartName="/ppt/slideLayouts/slideLayout6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139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3" r:id="rId2"/>
    <p:sldMasterId id="2147483691" r:id="rId3"/>
    <p:sldMasterId id="2147483703" r:id="rId4"/>
    <p:sldMasterId id="2147483715" r:id="rId5"/>
    <p:sldMasterId id="2147483727" r:id="rId6"/>
    <p:sldMasterId id="2147483739" r:id="rId7"/>
    <p:sldMasterId id="2147483751" r:id="rId8"/>
    <p:sldMasterId id="2147483763" r:id="rId9"/>
    <p:sldMasterId id="2147483775" r:id="rId10"/>
    <p:sldMasterId id="2147483787" r:id="rId11"/>
    <p:sldMasterId id="2147483799" r:id="rId12"/>
  </p:sldMasterIdLst>
  <p:notesMasterIdLst>
    <p:notesMasterId r:id="rId19"/>
  </p:notesMasterIdLst>
  <p:sldIdLst>
    <p:sldId id="257" r:id="rId13"/>
    <p:sldId id="258" r:id="rId14"/>
    <p:sldId id="259" r:id="rId15"/>
    <p:sldId id="260" r:id="rId16"/>
    <p:sldId id="261" r:id="rId17"/>
    <p:sldId id="262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1.xml"/><Relationship Id="rId18" Type="http://schemas.openxmlformats.org/officeDocument/2006/relationships/slide" Target="slides/slide6.xml"/><Relationship Id="rId3" Type="http://schemas.openxmlformats.org/officeDocument/2006/relationships/slideMaster" Target="slideMasters/slideMaster3.xml"/><Relationship Id="rId21" Type="http://schemas.openxmlformats.org/officeDocument/2006/relationships/viewProps" Target="viewProps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4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3.xml"/><Relationship Id="rId23" Type="http://schemas.openxmlformats.org/officeDocument/2006/relationships/tableStyles" Target="tableStyles.xml"/><Relationship Id="rId10" Type="http://schemas.openxmlformats.org/officeDocument/2006/relationships/slideMaster" Target="slideMasters/slideMaster10.xml"/><Relationship Id="rId19" Type="http://schemas.openxmlformats.org/officeDocument/2006/relationships/notesMaster" Target="notesMasters/notesMaster1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2.xml"/><Relationship Id="rId22" Type="http://schemas.openxmlformats.org/officeDocument/2006/relationships/theme" Target="theme/theme1.xml"/></Relationships>
</file>

<file path=ppt/ink/ink19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28.36565" units="1/cm"/>
          <inkml:channelProperty channel="Y" name="resolution" value="28.33948" units="1/cm"/>
        </inkml:channelProperties>
      </inkml:inkSource>
      <inkml:timestamp xml:id="ts0" timeString="2017-09-23T04:39:57.544"/>
    </inkml:context>
    <inkml:brush xml:id="br0">
      <inkml:brushProperty name="width" value="0.05292" units="cm"/>
      <inkml:brushProperty name="height" value="0.05292" units="cm"/>
      <inkml:brushProperty name="color" value="#0000FF"/>
      <inkml:brushProperty name="fitToCurve" value="1"/>
    </inkml:brush>
  </inkml:definitions>
  <inkml:trace contextRef="#ctx0" brushRef="#br0">0 0</inkml:trace>
</inkml:ink>
</file>

<file path=ppt/ink/ink20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28.36565" units="1/cm"/>
          <inkml:channelProperty channel="Y" name="resolution" value="28.33948" units="1/cm"/>
        </inkml:channelProperties>
      </inkml:inkSource>
      <inkml:timestamp xml:id="ts0" timeString="2017-10-17T01:47:19.080"/>
    </inkml:context>
    <inkml:brush xml:id="br0">
      <inkml:brushProperty name="width" value="0.05292" units="cm"/>
      <inkml:brushProperty name="height" value="0.05292" units="cm"/>
      <inkml:brushProperty name="color" value="#0000FF"/>
      <inkml:brushProperty name="fitToCurve" value="1"/>
    </inkml:brush>
  </inkml:definitions>
  <inkml:trace contextRef="#ctx0" brushRef="#br0">0 0,'0'0</inkml:trace>
</inkml:ink>
</file>

<file path=ppt/ink/ink21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28.36565" units="1/cm"/>
          <inkml:channelProperty channel="Y" name="resolution" value="28.33948" units="1/cm"/>
        </inkml:channelProperties>
      </inkml:inkSource>
      <inkml:timestamp xml:id="ts0" timeString="2017-04-25T04:17:52.088"/>
    </inkml:context>
    <inkml:brush xml:id="br0">
      <inkml:brushProperty name="width" value="0.05292" units="cm"/>
      <inkml:brushProperty name="height" value="0.05292" units="cm"/>
      <inkml:brushProperty name="fitToCurve" value="1"/>
    </inkml:brush>
  </inkml:definitions>
  <inkml:trace contextRef="#ctx0" brushRef="#br0">0 0</inkml:trace>
</inkml:ink>
</file>

<file path=ppt/ink/ink22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28.36565" units="1/cm"/>
          <inkml:channelProperty channel="Y" name="resolution" value="28.33948" units="1/cm"/>
        </inkml:channelProperties>
      </inkml:inkSource>
      <inkml:timestamp xml:id="ts0" timeString="2017-04-28T06:18:36.955"/>
    </inkml:context>
    <inkml:brush xml:id="br0">
      <inkml:brushProperty name="width" value="0.05292" units="cm"/>
      <inkml:brushProperty name="height" value="0.05292" units="cm"/>
      <inkml:brushProperty name="color" value="#0000FF"/>
      <inkml:brushProperty name="fitToCurve" value="1"/>
    </inkml:brush>
  </inkml:definitions>
  <inkml:trace contextRef="#ctx0" brushRef="#br0">0 0</inkml:trace>
</inkml:ink>
</file>

<file path=ppt/ink/ink23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28.36565" units="1/cm"/>
          <inkml:channelProperty channel="Y" name="resolution" value="28.33948" units="1/cm"/>
        </inkml:channelProperties>
      </inkml:inkSource>
      <inkml:timestamp xml:id="ts0" timeString="2020-01-22T04:31:51.266"/>
    </inkml:context>
    <inkml:brush xml:id="br0">
      <inkml:brushProperty name="width" value="0.05292" units="cm"/>
      <inkml:brushProperty name="height" value="0.05292" units="cm"/>
      <inkml:brushProperty name="color" value="#0000FF"/>
      <inkml:brushProperty name="fitToCurve" value="1"/>
    </inkml:brush>
  </inkml:definitions>
  <inkml:trace contextRef="#ctx0" brushRef="#br0">25 0,'-25'0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97FC99-0F72-452F-8EAD-DCD046A390F1}" type="datetimeFigureOut">
              <a:rPr lang="ru-RU" smtClean="0"/>
              <a:t>23.04.2023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1A711A6-E5FE-4F67-BA62-DA30F8702053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79CCF5-E8C8-4C4D-97DC-3EB513F0346E}" type="slidenum">
              <a:rPr lang="ru-RU" smtClean="0">
                <a:solidFill>
                  <a:prstClr val="black"/>
                </a:solidFill>
              </a:rPr>
              <a:pPr/>
              <a:t>3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964578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1.xml"/><Relationship Id="rId4" Type="http://schemas.openxmlformats.org/officeDocument/2006/relationships/image" Target="../media/image15.png"/></Relationships>
</file>

<file path=ppt/slideLayouts/_rels/slideLayout1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1.xml"/><Relationship Id="rId4" Type="http://schemas.openxmlformats.org/officeDocument/2006/relationships/image" Target="../media/image14.jpeg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2.xml"/><Relationship Id="rId4" Type="http://schemas.openxmlformats.org/officeDocument/2006/relationships/image" Target="../media/image15.pn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2.xml"/><Relationship Id="rId4" Type="http://schemas.openxmlformats.org/officeDocument/2006/relationships/image" Target="../media/image14.jpeg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59E0D54-B223-49FF-A5D2-572C4E48DA61}" type="datetimeFigureOut">
              <a:rPr lang="ru-RU" smtClean="0"/>
              <a:t>23.04.2023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2767716-EAAB-4D92-B2F3-B96BD239FC8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59E0D54-B223-49FF-A5D2-572C4E48DA61}" type="datetimeFigureOut">
              <a:rPr lang="ru-RU" smtClean="0"/>
              <a:t>23.04.2023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2767716-EAAB-4D92-B2F3-B96BD239FC8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D0F829E-225B-488C-B90B-67990EFE7B85}" type="slidenum">
              <a:rPr lang="ru-RU" altLang="ru-RU"/>
              <a:pPr/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D51CF1-31B4-48CF-99E1-654D5C537E3B}" type="slidenum">
              <a:rPr lang="ru-RU" altLang="ru-RU"/>
              <a:pPr/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481C907-3FC2-42CC-ABC0-4DAFC62559AE}" type="slidenum">
              <a:rPr lang="ru-RU" altLang="ru-RU"/>
              <a:pPr/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1991BF9-7B8B-44C0-A3DB-A8E660D97EBF}" type="slidenum">
              <a:rPr lang="ru-RU" altLang="ru-RU"/>
              <a:pPr/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 dirty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15AE362-4C25-445F-9A9F-E9877FDE25F0}" type="slidenum">
              <a:rPr lang="ru-RU" altLang="ru-RU"/>
              <a:pPr/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2550660-3FC2-4304-8719-CDCDC46CE959}" type="slidenum">
              <a:rPr lang="ru-RU" altLang="ru-RU"/>
              <a:pPr/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A0403E4-FE3D-4048-AF31-44EFF5F35E35}" type="slidenum">
              <a:rPr lang="ru-RU" altLang="ru-RU"/>
              <a:pPr/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fld id="{FFADB2BE-D77B-48F4-B744-74339BB36E84}" type="slidenum">
              <a:rPr lang="ru-RU" altLang="ru-RU"/>
              <a:pPr/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fld id="{FEDAEFE1-0BEB-47B9-8598-F129925C293B}" type="slidenum">
              <a:rPr lang="ru-RU" altLang="ru-RU"/>
              <a:pPr/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fld id="{7AC1BAF5-0D07-40F6-8BF2-E44867A2AC69}" type="slidenum">
              <a:rPr lang="ru-RU" altLang="ru-RU"/>
              <a:pPr/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59E0D54-B223-49FF-A5D2-572C4E48DA61}" type="datetimeFigureOut">
              <a:rPr lang="ru-RU" smtClean="0"/>
              <a:t>23.04.2023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2767716-EAAB-4D92-B2F3-B96BD239FC8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fld id="{2E145DA3-3B5B-4D92-997B-BEF52A0F78BC}" type="slidenum">
              <a:rPr lang="ru-RU" altLang="ru-RU"/>
              <a:pPr/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fld id="{F321B940-EB5F-43A1-96F8-3D1EEF1882CD}" type="slidenum">
              <a:rPr lang="ru-RU" altLang="ru-RU"/>
              <a:pPr/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fld id="{D3DA0677-8357-48DF-84A2-877A8ADE2127}" type="slidenum">
              <a:rPr lang="ru-RU" altLang="ru-RU"/>
              <a:pPr/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fld id="{0C697770-ED13-4615-BB09-2925AAAE33B6}" type="slidenum">
              <a:rPr lang="ru-RU" altLang="ru-RU"/>
              <a:pPr/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fld id="{66A8DFCD-6EF6-441C-A2CB-4200DC60911B}" type="slidenum">
              <a:rPr lang="ru-RU" altLang="ru-RU"/>
              <a:pPr/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 dirty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fld id="{BA66B6F7-EDCB-4F86-BF62-F1BB8E58A4ED}" type="slidenum">
              <a:rPr lang="ru-RU" altLang="ru-RU"/>
              <a:pPr/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fld id="{325CDD2E-E2EE-4120-8740-4368013978DB}" type="slidenum">
              <a:rPr lang="ru-RU" altLang="ru-RU"/>
              <a:pPr/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fld id="{6E2D502D-3F9F-4EEE-BC73-2CA2C93D3B90}" type="slidenum">
              <a:rPr lang="ru-RU" altLang="ru-RU"/>
              <a:pPr/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с двумя скругленными противолежащими углами 3"/>
          <p:cNvSpPr/>
          <p:nvPr userDrawn="1"/>
        </p:nvSpPr>
        <p:spPr>
          <a:xfrm>
            <a:off x="285720" y="214290"/>
            <a:ext cx="8643998" cy="6429420"/>
          </a:xfrm>
          <a:prstGeom prst="round2DiagRect">
            <a:avLst/>
          </a:prstGeom>
          <a:noFill/>
          <a:ln w="104775"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white"/>
              </a:solidFill>
            </a:endParaRPr>
          </a:p>
        </p:txBody>
      </p:sp>
      <p:pic>
        <p:nvPicPr>
          <p:cNvPr id="5" name="Picture 1"/>
          <p:cNvPicPr>
            <a:picLocks noChangeAspect="1" noChangeArrowheads="1"/>
          </p:cNvPicPr>
          <p:nvPr userDrawn="1"/>
        </p:nvPicPr>
        <p:blipFill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0063" y="571500"/>
            <a:ext cx="8215312" cy="417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11" descr="http://s48.radikal.ru/i122/1108/4a/01f31e9621dft.jpg"/>
          <p:cNvPicPr>
            <a:picLocks noChangeAspect="1" noChangeArrowheads="1"/>
          </p:cNvPicPr>
          <p:nvPr userDrawn="1"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572250" y="4143375"/>
            <a:ext cx="2143125" cy="2243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4" cstate="screen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85750" y="3286125"/>
            <a:ext cx="2286000" cy="3328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 userDrawn="1"/>
        </p:nvSpPr>
        <p:spPr>
          <a:xfrm>
            <a:off x="0" y="6611938"/>
            <a:ext cx="1714500" cy="2460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dirty="0">
                <a:solidFill>
                  <a:srgbClr val="EEECE1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+mn-cs"/>
              </a:rPr>
              <a:t>http://ton64ton.blogspot.ru/</a:t>
            </a:r>
            <a:endParaRPr lang="ru-RU" sz="1000" dirty="0">
              <a:solidFill>
                <a:srgbClr val="EEECE1">
                  <a:lumMod val="50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/>
              <a:cs typeface="+mn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9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103B0F91-261E-4981-94A5-9F807EFF1EE8}" type="datetimeFigureOut">
              <a:rPr lang="ru-RU"/>
              <a:pPr>
                <a:defRPr/>
              </a:pPr>
              <a:t>23.04.2023</a:t>
            </a:fld>
            <a:endParaRPr lang="ru-RU" dirty="0"/>
          </a:p>
        </p:txBody>
      </p:sp>
      <p:sp>
        <p:nvSpPr>
          <p:cNvPr id="10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11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Arial" pitchFamily="34" charset="0"/>
              </a:defRPr>
            </a:lvl1pPr>
          </a:lstStyle>
          <a:p>
            <a:fld id="{9D60FC53-A484-4456-BBF6-684F20C734DC}" type="slidenum">
              <a:rPr lang="ru-RU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/>
          <p:cNvPicPr>
            <a:picLocks noChangeAspect="1" noChangeArrowheads="1"/>
          </p:cNvPicPr>
          <p:nvPr userDrawn="1"/>
        </p:nvPicPr>
        <p:blipFill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0063" y="642938"/>
            <a:ext cx="8215312" cy="417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1"/>
          <p:cNvPicPr>
            <a:picLocks noChangeAspect="1" noChangeArrowheads="1"/>
          </p:cNvPicPr>
          <p:nvPr userDrawn="1"/>
        </p:nvPicPr>
        <p:blipFill>
          <a:blip r:embed="rId3" cstate="screen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14375" y="3000375"/>
            <a:ext cx="1928813" cy="3519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11" descr="http://s48.radikal.ru/i122/1108/4a/01f31e9621dft.jpg"/>
          <p:cNvPicPr>
            <a:picLocks noChangeAspect="1" noChangeArrowheads="1"/>
          </p:cNvPicPr>
          <p:nvPr userDrawn="1"/>
        </p:nvPicPr>
        <p:blipFill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500813" y="4214813"/>
            <a:ext cx="2143125" cy="2243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с двумя скругленными противолежащими углами 6"/>
          <p:cNvSpPr/>
          <p:nvPr userDrawn="1"/>
        </p:nvSpPr>
        <p:spPr>
          <a:xfrm>
            <a:off x="285720" y="214290"/>
            <a:ext cx="8643998" cy="6429420"/>
          </a:xfrm>
          <a:prstGeom prst="round2DiagRect">
            <a:avLst/>
          </a:prstGeom>
          <a:noFill/>
          <a:ln w="104775"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8" name="Прямоугольник 7"/>
          <p:cNvSpPr/>
          <p:nvPr userDrawn="1"/>
        </p:nvSpPr>
        <p:spPr>
          <a:xfrm>
            <a:off x="2571750" y="714375"/>
            <a:ext cx="4071938" cy="3857625"/>
          </a:xfrm>
          <a:prstGeom prst="rect">
            <a:avLst/>
          </a:prstGeom>
          <a:solidFill>
            <a:srgbClr val="00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9" name="TextBox 8"/>
          <p:cNvSpPr txBox="1"/>
          <p:nvPr userDrawn="1"/>
        </p:nvSpPr>
        <p:spPr>
          <a:xfrm>
            <a:off x="0" y="6611938"/>
            <a:ext cx="1714500" cy="2460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dirty="0">
                <a:solidFill>
                  <a:srgbClr val="EEECE1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+mn-cs"/>
              </a:rPr>
              <a:t>http://ton64ton.blogspot.ru/</a:t>
            </a:r>
            <a:endParaRPr lang="ru-RU" sz="1000" dirty="0">
              <a:solidFill>
                <a:srgbClr val="EEECE1">
                  <a:lumMod val="50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/>
              <a:cs typeface="+mn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5762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0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BC0B086D-9518-4632-9867-3D1218EE01CD}" type="datetimeFigureOut">
              <a:rPr lang="ru-RU"/>
              <a:pPr>
                <a:defRPr/>
              </a:pPr>
              <a:t>23.04.2023</a:t>
            </a:fld>
            <a:endParaRPr lang="ru-RU" dirty="0"/>
          </a:p>
        </p:txBody>
      </p:sp>
      <p:sp>
        <p:nvSpPr>
          <p:cNvPr id="11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12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Arial" pitchFamily="34" charset="0"/>
              </a:defRPr>
            </a:lvl1pPr>
          </a:lstStyle>
          <a:p>
            <a:fld id="{3CDBFC45-5187-4954-8467-D06B3A2BD5D3}" type="slidenum">
              <a:rPr lang="ru-RU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pc="0">
                <a:solidFill>
                  <a:schemeClr val="tx1"/>
                </a:solidFill>
                <a:latin typeface="Arial" charset="0"/>
              </a:defRPr>
            </a:lvl1pPr>
          </a:lstStyle>
          <a:p>
            <a:fld id="{759E0D54-B223-49FF-A5D2-572C4E48DA61}" type="datetimeFigureOut">
              <a:rPr lang="ru-RU" smtClean="0"/>
              <a:t>23.04.2023</a:t>
            </a:fld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z="1400" spc="0">
                <a:latin typeface="Arial" charset="0"/>
              </a:defRPr>
            </a:lvl1pPr>
          </a:lstStyle>
          <a:p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pc="0">
                <a:solidFill>
                  <a:schemeClr val="tx1"/>
                </a:solidFill>
                <a:latin typeface="+mn-lt"/>
              </a:defRPr>
            </a:lvl1pPr>
          </a:lstStyle>
          <a:p>
            <a:fld id="{42767716-EAAB-4D92-B2F3-B96BD239FC8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>
                <a:latin typeface="Arial" pitchFamily="34" charset="0"/>
              </a:defRPr>
            </a:lvl1pPr>
          </a:lstStyle>
          <a:p>
            <a:fld id="{89636CF0-0D80-4712-BAF7-E6CB3068D9CD}" type="slidenum">
              <a:rPr lang="ru-RU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6762E857-3ECD-4E0C-83E3-48C36F6B4B3E}" type="datetimeFigureOut">
              <a:rPr lang="ru-RU"/>
              <a:pPr>
                <a:defRPr/>
              </a:pPr>
              <a:t>23.04.2023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Arial" pitchFamily="34" charset="0"/>
              </a:defRPr>
            </a:lvl1pPr>
          </a:lstStyle>
          <a:p>
            <a:fld id="{556366DF-8621-4011-829A-F4F11A931496}" type="slidenum">
              <a:rPr lang="ru-RU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B23DCB61-767A-4EC7-8205-348C5AB38740}" type="datetimeFigureOut">
              <a:rPr lang="ru-RU"/>
              <a:pPr>
                <a:defRPr/>
              </a:pPr>
              <a:t>23.04.2023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Arial" pitchFamily="34" charset="0"/>
              </a:defRPr>
            </a:lvl1pPr>
          </a:lstStyle>
          <a:p>
            <a:fld id="{13B0EE49-5E14-431C-BDD8-59F3238F5C30}" type="slidenum">
              <a:rPr lang="ru-RU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16A7588E-73D0-43C7-8C73-9C91EC8D084F}" type="datetimeFigureOut">
              <a:rPr lang="ru-RU"/>
              <a:pPr>
                <a:defRPr/>
              </a:pPr>
              <a:t>23.04.2023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Arial" pitchFamily="34" charset="0"/>
              </a:defRPr>
            </a:lvl1pPr>
          </a:lstStyle>
          <a:p>
            <a:fld id="{00A90FA0-2921-4E32-BD83-AEF90EFDBCB1}" type="slidenum">
              <a:rPr lang="ru-RU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2DB880DB-7BD3-46A2-8582-BFB68DDEB680}" type="datetimeFigureOut">
              <a:rPr lang="ru-RU"/>
              <a:pPr>
                <a:defRPr/>
              </a:pPr>
              <a:t>23.04.2023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Arial" pitchFamily="34" charset="0"/>
              </a:defRPr>
            </a:lvl1pPr>
          </a:lstStyle>
          <a:p>
            <a:fld id="{1282E6BB-CE41-4001-A1AE-44A0914D9F00}" type="slidenum">
              <a:rPr lang="ru-RU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DCBFB70A-433D-49B3-A207-3AE507B0A67E}" type="datetimeFigureOut">
              <a:rPr lang="ru-RU"/>
              <a:pPr>
                <a:defRPr/>
              </a:pPr>
              <a:t>23.04.2023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Arial" pitchFamily="34" charset="0"/>
              </a:defRPr>
            </a:lvl1pPr>
          </a:lstStyle>
          <a:p>
            <a:fld id="{63E4BA80-9834-4F87-BD6D-7F7580DC3488}" type="slidenum">
              <a:rPr lang="ru-RU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8312CF87-9F89-42B3-A41A-4BBBDAA28ACC}" type="datetimeFigureOut">
              <a:rPr lang="ru-RU"/>
              <a:pPr>
                <a:defRPr/>
              </a:pPr>
              <a:t>23.04.2023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Arial" pitchFamily="34" charset="0"/>
              </a:defRPr>
            </a:lvl1pPr>
          </a:lstStyle>
          <a:p>
            <a:fld id="{47999E06-8AC3-4618-8710-E3F20C2B5CB2}" type="slidenum">
              <a:rPr lang="ru-RU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1903F1DB-FE7D-46E6-B206-AF8E04718EAA}" type="datetimeFigureOut">
              <a:rPr lang="ru-RU"/>
              <a:pPr>
                <a:defRPr/>
              </a:pPr>
              <a:t>23.04.2023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Arial" pitchFamily="34" charset="0"/>
              </a:defRPr>
            </a:lvl1pPr>
          </a:lstStyle>
          <a:p>
            <a:fld id="{BD04668A-8055-4E55-BA77-58D825687E28}" type="slidenum">
              <a:rPr lang="ru-RU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0A6C102E-F769-4188-BCD7-CBE0820F42FB}" type="datetimeFigureOut">
              <a:rPr lang="ru-RU"/>
              <a:pPr>
                <a:defRPr/>
              </a:pPr>
              <a:t>23.04.2023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Arial" pitchFamily="34" charset="0"/>
              </a:defRPr>
            </a:lvl1pPr>
          </a:lstStyle>
          <a:p>
            <a:fld id="{8B459992-7B29-452E-BE8F-A508DFC0EF9C}" type="slidenum">
              <a:rPr lang="ru-RU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с двумя скругленными противолежащими углами 3"/>
          <p:cNvSpPr/>
          <p:nvPr userDrawn="1"/>
        </p:nvSpPr>
        <p:spPr>
          <a:xfrm>
            <a:off x="285720" y="214290"/>
            <a:ext cx="8643998" cy="6429420"/>
          </a:xfrm>
          <a:prstGeom prst="round2DiagRect">
            <a:avLst/>
          </a:prstGeom>
          <a:noFill/>
          <a:ln w="104775"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white"/>
              </a:solidFill>
            </a:endParaRPr>
          </a:p>
        </p:txBody>
      </p:sp>
      <p:pic>
        <p:nvPicPr>
          <p:cNvPr id="5" name="Picture 1"/>
          <p:cNvPicPr>
            <a:picLocks noChangeAspect="1" noChangeArrowheads="1"/>
          </p:cNvPicPr>
          <p:nvPr userDrawn="1"/>
        </p:nvPicPr>
        <p:blipFill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0063" y="571500"/>
            <a:ext cx="8215312" cy="417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11" descr="http://s48.radikal.ru/i122/1108/4a/01f31e9621dft.jpg"/>
          <p:cNvPicPr>
            <a:picLocks noChangeAspect="1" noChangeArrowheads="1"/>
          </p:cNvPicPr>
          <p:nvPr userDrawn="1"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572250" y="4143375"/>
            <a:ext cx="2143125" cy="2243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4" cstate="screen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85750" y="3286125"/>
            <a:ext cx="2286000" cy="3328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 userDrawn="1"/>
        </p:nvSpPr>
        <p:spPr>
          <a:xfrm>
            <a:off x="0" y="6611938"/>
            <a:ext cx="1714500" cy="2460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dirty="0">
                <a:solidFill>
                  <a:srgbClr val="EEECE1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+mn-cs"/>
              </a:rPr>
              <a:t>http://ton64ton.blogspot.ru/</a:t>
            </a:r>
            <a:endParaRPr lang="ru-RU" sz="1000" dirty="0">
              <a:solidFill>
                <a:srgbClr val="EEECE1">
                  <a:lumMod val="50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/>
              <a:cs typeface="+mn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9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5E903BB6-1073-4F87-97BE-EBD9A04C6C45}" type="datetimeFigureOut">
              <a:rPr lang="ru-RU"/>
              <a:pPr>
                <a:defRPr/>
              </a:pPr>
              <a:t>23.04.2023</a:t>
            </a:fld>
            <a:endParaRPr lang="ru-RU" dirty="0"/>
          </a:p>
        </p:txBody>
      </p:sp>
      <p:sp>
        <p:nvSpPr>
          <p:cNvPr id="10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11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Arial" pitchFamily="34" charset="0"/>
              </a:defRPr>
            </a:lvl1pPr>
          </a:lstStyle>
          <a:p>
            <a:fld id="{86A6B262-9A26-4843-8A0D-84366F09BE61}" type="slidenum">
              <a:rPr lang="ru-RU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solidFill>
          <a:srgbClr val="B5E3B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91" name="Picture 19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844675" y="1905000"/>
            <a:ext cx="6399213" cy="410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pPr>
              <a:lnSpc>
                <a:spcPct val="100000"/>
              </a:lnSpc>
            </a:pPr>
            <a:fld id="{EC42A8A6-78A7-47BC-B032-DB726348E304}" type="datetime">
              <a:rPr lang="ru-RU" sz="1400" b="0" strike="noStrike" spc="-1" smtClean="0">
                <a:solidFill>
                  <a:srgbClr val="000000"/>
                </a:solidFill>
                <a:latin typeface="Arial"/>
              </a:rPr>
              <a:pPr>
                <a:lnSpc>
                  <a:spcPct val="100000"/>
                </a:lnSpc>
              </a:pPr>
              <a:t>23.04.2023</a:t>
            </a:fld>
            <a:endParaRPr lang="ru-RU" sz="1400" b="0" strike="noStrike" spc="-1" dirty="0">
              <a:latin typeface="Times New Roman"/>
            </a:endParaRPr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sz="2400" b="0" strike="noStrike" spc="-1" dirty="0">
              <a:latin typeface="Times New Roman"/>
            </a:endParaRP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pPr algn="r">
              <a:lnSpc>
                <a:spcPct val="100000"/>
              </a:lnSpc>
            </a:pPr>
            <a:fld id="{82B91D15-5A40-4623-9760-DA332A590328}" type="slidenum">
              <a:rPr lang="ru-RU" sz="1400" b="0" strike="noStrike" spc="-1" smtClean="0">
                <a:solidFill>
                  <a:srgbClr val="000000"/>
                </a:solidFill>
                <a:latin typeface="Arial"/>
              </a:rPr>
              <a:pPr algn="r">
                <a:lnSpc>
                  <a:spcPct val="100000"/>
                </a:lnSpc>
              </a:pPr>
              <a:t>‹#›</a:t>
            </a:fld>
            <a:endParaRPr lang="ru-RU" sz="1400" b="0" strike="noStrike" spc="-1" dirty="0">
              <a:latin typeface="Times New Roman"/>
            </a:endParaRPr>
          </a:p>
        </p:txBody>
      </p:sp>
      <p:pic>
        <p:nvPicPr>
          <p:cNvPr id="3089" name="Picture 17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30250" y="974725"/>
            <a:ext cx="7770813" cy="1076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2268629857"/>
      </p:ext>
    </p:extLst>
  </p:cSld>
  <p:clrMapOvr>
    <a:masterClrMapping/>
  </p:clrMapOvr>
  <p:transition spd="med">
    <p:pull dir="r"/>
  </p:transition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/>
          <p:cNvPicPr>
            <a:picLocks noChangeAspect="1" noChangeArrowheads="1"/>
          </p:cNvPicPr>
          <p:nvPr userDrawn="1"/>
        </p:nvPicPr>
        <p:blipFill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0063" y="642938"/>
            <a:ext cx="8215312" cy="417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1"/>
          <p:cNvPicPr>
            <a:picLocks noChangeAspect="1" noChangeArrowheads="1"/>
          </p:cNvPicPr>
          <p:nvPr userDrawn="1"/>
        </p:nvPicPr>
        <p:blipFill>
          <a:blip r:embed="rId3" cstate="screen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14375" y="3000375"/>
            <a:ext cx="1928813" cy="3519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11" descr="http://s48.radikal.ru/i122/1108/4a/01f31e9621dft.jpg"/>
          <p:cNvPicPr>
            <a:picLocks noChangeAspect="1" noChangeArrowheads="1"/>
          </p:cNvPicPr>
          <p:nvPr userDrawn="1"/>
        </p:nvPicPr>
        <p:blipFill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500813" y="4214813"/>
            <a:ext cx="2143125" cy="2243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с двумя скругленными противолежащими углами 6"/>
          <p:cNvSpPr/>
          <p:nvPr userDrawn="1"/>
        </p:nvSpPr>
        <p:spPr>
          <a:xfrm>
            <a:off x="285720" y="214290"/>
            <a:ext cx="8643998" cy="6429420"/>
          </a:xfrm>
          <a:prstGeom prst="round2DiagRect">
            <a:avLst/>
          </a:prstGeom>
          <a:noFill/>
          <a:ln w="104775"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8" name="Прямоугольник 7"/>
          <p:cNvSpPr/>
          <p:nvPr userDrawn="1"/>
        </p:nvSpPr>
        <p:spPr>
          <a:xfrm>
            <a:off x="2571750" y="714375"/>
            <a:ext cx="4071938" cy="3857625"/>
          </a:xfrm>
          <a:prstGeom prst="rect">
            <a:avLst/>
          </a:prstGeom>
          <a:solidFill>
            <a:srgbClr val="00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9" name="TextBox 8"/>
          <p:cNvSpPr txBox="1"/>
          <p:nvPr userDrawn="1"/>
        </p:nvSpPr>
        <p:spPr>
          <a:xfrm>
            <a:off x="0" y="6611938"/>
            <a:ext cx="1714500" cy="2460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dirty="0">
                <a:solidFill>
                  <a:srgbClr val="EEECE1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+mn-cs"/>
              </a:rPr>
              <a:t>http://ton64ton.blogspot.ru/</a:t>
            </a:r>
            <a:endParaRPr lang="ru-RU" sz="1000" dirty="0">
              <a:solidFill>
                <a:srgbClr val="EEECE1">
                  <a:lumMod val="50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/>
              <a:cs typeface="+mn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5762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0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D951E53B-8135-45A1-984F-BBC00B7B331B}" type="datetimeFigureOut">
              <a:rPr lang="ru-RU"/>
              <a:pPr>
                <a:defRPr/>
              </a:pPr>
              <a:t>23.04.2023</a:t>
            </a:fld>
            <a:endParaRPr lang="ru-RU" dirty="0"/>
          </a:p>
        </p:txBody>
      </p:sp>
      <p:sp>
        <p:nvSpPr>
          <p:cNvPr id="11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12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Arial" pitchFamily="34" charset="0"/>
              </a:defRPr>
            </a:lvl1pPr>
          </a:lstStyle>
          <a:p>
            <a:fld id="{F2BC8AFD-552A-4748-9FA1-AE9C75691BEA}" type="slidenum">
              <a:rPr lang="ru-RU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>
                <a:latin typeface="Arial" pitchFamily="34" charset="0"/>
              </a:defRPr>
            </a:lvl1pPr>
          </a:lstStyle>
          <a:p>
            <a:fld id="{16991942-E58E-4842-A5D0-0361C5A34CBC}" type="slidenum">
              <a:rPr lang="ru-RU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C1172E28-D778-41B8-B6AC-DC2056448D0B}" type="datetimeFigureOut">
              <a:rPr lang="ru-RU"/>
              <a:pPr>
                <a:defRPr/>
              </a:pPr>
              <a:t>23.04.2023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Arial" pitchFamily="34" charset="0"/>
              </a:defRPr>
            </a:lvl1pPr>
          </a:lstStyle>
          <a:p>
            <a:fld id="{607538C3-1231-4A69-B2AF-BE6DFECC7552}" type="slidenum">
              <a:rPr lang="ru-RU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8CE740AD-8789-48F5-9255-84064B8F17DD}" type="datetimeFigureOut">
              <a:rPr lang="ru-RU"/>
              <a:pPr>
                <a:defRPr/>
              </a:pPr>
              <a:t>23.04.2023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Arial" pitchFamily="34" charset="0"/>
              </a:defRPr>
            </a:lvl1pPr>
          </a:lstStyle>
          <a:p>
            <a:fld id="{E069C2F4-50CF-4AE2-86E9-4B0BBA5C711F}" type="slidenum">
              <a:rPr lang="ru-RU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FC6EC34A-0B00-4F2D-8566-FBF1B43544B3}" type="datetimeFigureOut">
              <a:rPr lang="ru-RU"/>
              <a:pPr>
                <a:defRPr/>
              </a:pPr>
              <a:t>23.04.2023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Arial" pitchFamily="34" charset="0"/>
              </a:defRPr>
            </a:lvl1pPr>
          </a:lstStyle>
          <a:p>
            <a:fld id="{703C178E-103F-4248-BB94-CFC2F1F8DFB7}" type="slidenum">
              <a:rPr lang="ru-RU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8F2D2B35-951E-4DE3-8396-6E5164FDD6DB}" type="datetimeFigureOut">
              <a:rPr lang="ru-RU"/>
              <a:pPr>
                <a:defRPr/>
              </a:pPr>
              <a:t>23.04.2023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Arial" pitchFamily="34" charset="0"/>
              </a:defRPr>
            </a:lvl1pPr>
          </a:lstStyle>
          <a:p>
            <a:fld id="{640F001C-1F68-4D51-ACB0-CA2B75F914D3}" type="slidenum">
              <a:rPr lang="ru-RU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53BBF98A-D805-4E46-B266-E313C328E05D}" type="datetimeFigureOut">
              <a:rPr lang="ru-RU"/>
              <a:pPr>
                <a:defRPr/>
              </a:pPr>
              <a:t>23.04.2023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Arial" pitchFamily="34" charset="0"/>
              </a:defRPr>
            </a:lvl1pPr>
          </a:lstStyle>
          <a:p>
            <a:fld id="{399B72FE-35AD-40C1-83CC-53C591BB282C}" type="slidenum">
              <a:rPr lang="ru-RU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0710AE71-A731-4351-8AF1-E351C7299732}" type="datetimeFigureOut">
              <a:rPr lang="ru-RU"/>
              <a:pPr>
                <a:defRPr/>
              </a:pPr>
              <a:t>23.04.2023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Arial" pitchFamily="34" charset="0"/>
              </a:defRPr>
            </a:lvl1pPr>
          </a:lstStyle>
          <a:p>
            <a:fld id="{13F1BB4E-ECE0-4EEE-B670-F85F8B296B3F}" type="slidenum">
              <a:rPr lang="ru-RU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950F0F29-9BB4-457A-9D4B-45B88D6D3538}" type="datetimeFigureOut">
              <a:rPr lang="ru-RU"/>
              <a:pPr>
                <a:defRPr/>
              </a:pPr>
              <a:t>23.04.2023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Arial" pitchFamily="34" charset="0"/>
              </a:defRPr>
            </a:lvl1pPr>
          </a:lstStyle>
          <a:p>
            <a:fld id="{22D02C51-A90C-4CC3-BA1C-88E956480A8E}" type="slidenum">
              <a:rPr lang="ru-RU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F20C29D8-7B46-4DA9-9551-A6EADEED946B}" type="datetimeFigureOut">
              <a:rPr lang="ru-RU"/>
              <a:pPr>
                <a:defRPr/>
              </a:pPr>
              <a:t>23.04.2023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Arial" pitchFamily="34" charset="0"/>
              </a:defRPr>
            </a:lvl1pPr>
          </a:lstStyle>
          <a:p>
            <a:fld id="{AC10879F-0115-450F-BFBA-48FEF1F9AE81}" type="slidenum">
              <a:rPr lang="ru-RU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lnSpc>
                <a:spcPct val="100000"/>
              </a:lnSpc>
            </a:pPr>
            <a:fld id="{EC42A8A6-78A7-47BC-B032-DB726348E304}" type="datetime">
              <a:rPr lang="ru-RU" sz="1400" b="0" strike="noStrike" spc="-1" smtClean="0">
                <a:solidFill>
                  <a:srgbClr val="000000"/>
                </a:solidFill>
                <a:latin typeface="Arial"/>
              </a:rPr>
              <a:pPr>
                <a:lnSpc>
                  <a:spcPct val="100000"/>
                </a:lnSpc>
              </a:pPr>
              <a:t>23.04.2023</a:t>
            </a:fld>
            <a:endParaRPr lang="ru-RU" sz="1400" b="0" strike="noStrike" spc="-1" dirty="0">
              <a:latin typeface="Times New Roman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sz="2400" b="0" strike="noStrike" spc="-1" dirty="0">
              <a:latin typeface="Times New Roman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r">
              <a:lnSpc>
                <a:spcPct val="100000"/>
              </a:lnSpc>
            </a:pPr>
            <a:fld id="{82B91D15-5A40-4623-9760-DA332A590328}" type="slidenum">
              <a:rPr lang="ru-RU" sz="1400" b="0" strike="noStrike" spc="-1" smtClean="0">
                <a:solidFill>
                  <a:srgbClr val="000000"/>
                </a:solidFill>
                <a:latin typeface="Arial"/>
              </a:rPr>
              <a:pPr algn="r">
                <a:lnSpc>
                  <a:spcPct val="100000"/>
                </a:lnSpc>
              </a:pPr>
              <a:t>‹#›</a:t>
            </a:fld>
            <a:endParaRPr lang="ru-RU" sz="1400" b="0" strike="noStrike" spc="-1" dirty="0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25898394"/>
      </p:ext>
    </p:extLst>
  </p:cSld>
  <p:clrMapOvr>
    <a:masterClrMapping/>
  </p:clrMapOvr>
  <p:transition spd="med">
    <p:pull dir="r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lnSpc>
                <a:spcPct val="100000"/>
              </a:lnSpc>
            </a:pPr>
            <a:fld id="{EC42A8A6-78A7-47BC-B032-DB726348E304}" type="datetime">
              <a:rPr lang="ru-RU" sz="1400" b="0" strike="noStrike" spc="-1" smtClean="0">
                <a:solidFill>
                  <a:srgbClr val="000000"/>
                </a:solidFill>
                <a:latin typeface="Arial"/>
              </a:rPr>
              <a:pPr>
                <a:lnSpc>
                  <a:spcPct val="100000"/>
                </a:lnSpc>
              </a:pPr>
              <a:t>23.04.2023</a:t>
            </a:fld>
            <a:endParaRPr lang="ru-RU" sz="1400" b="0" strike="noStrike" spc="-1" dirty="0">
              <a:latin typeface="Times New Roman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sz="2400" b="0" strike="noStrike" spc="-1" dirty="0">
              <a:latin typeface="Times New Roman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r">
              <a:lnSpc>
                <a:spcPct val="100000"/>
              </a:lnSpc>
            </a:pPr>
            <a:fld id="{82B91D15-5A40-4623-9760-DA332A590328}" type="slidenum">
              <a:rPr lang="ru-RU" sz="1400" b="0" strike="noStrike" spc="-1" smtClean="0">
                <a:solidFill>
                  <a:srgbClr val="000000"/>
                </a:solidFill>
                <a:latin typeface="Arial"/>
              </a:rPr>
              <a:pPr algn="r">
                <a:lnSpc>
                  <a:spcPct val="100000"/>
                </a:lnSpc>
              </a:pPr>
              <a:t>‹#›</a:t>
            </a:fld>
            <a:endParaRPr lang="ru-RU" sz="1400" b="0" strike="noStrike" spc="-1" dirty="0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51612580"/>
      </p:ext>
    </p:extLst>
  </p:cSld>
  <p:clrMapOvr>
    <a:masterClrMapping/>
  </p:clrMapOvr>
  <p:transition spd="med">
    <p:pull dir="r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lnSpc>
                <a:spcPct val="100000"/>
              </a:lnSpc>
            </a:pPr>
            <a:fld id="{EC42A8A6-78A7-47BC-B032-DB726348E304}" type="datetime">
              <a:rPr lang="ru-RU" sz="1400" b="0" strike="noStrike" spc="-1" smtClean="0">
                <a:solidFill>
                  <a:srgbClr val="000000"/>
                </a:solidFill>
                <a:latin typeface="Arial"/>
              </a:rPr>
              <a:pPr>
                <a:lnSpc>
                  <a:spcPct val="100000"/>
                </a:lnSpc>
              </a:pPr>
              <a:t>23.04.2023</a:t>
            </a:fld>
            <a:endParaRPr lang="ru-RU" sz="1400" b="0" strike="noStrike" spc="-1" dirty="0">
              <a:latin typeface="Times New Roman"/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sz="2400" b="0" strike="noStrike" spc="-1" dirty="0">
              <a:latin typeface="Times New Roman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r">
              <a:lnSpc>
                <a:spcPct val="100000"/>
              </a:lnSpc>
            </a:pPr>
            <a:fld id="{82B91D15-5A40-4623-9760-DA332A590328}" type="slidenum">
              <a:rPr lang="ru-RU" sz="1400" b="0" strike="noStrike" spc="-1" smtClean="0">
                <a:solidFill>
                  <a:srgbClr val="000000"/>
                </a:solidFill>
                <a:latin typeface="Arial"/>
              </a:rPr>
              <a:pPr algn="r">
                <a:lnSpc>
                  <a:spcPct val="100000"/>
                </a:lnSpc>
              </a:pPr>
              <a:t>‹#›</a:t>
            </a:fld>
            <a:endParaRPr lang="ru-RU" sz="1400" b="0" strike="noStrike" spc="-1" dirty="0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71080975"/>
      </p:ext>
    </p:extLst>
  </p:cSld>
  <p:clrMapOvr>
    <a:masterClrMapping/>
  </p:clrMapOvr>
  <p:transition spd="med">
    <p:pull dir="r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lnSpc>
                <a:spcPct val="100000"/>
              </a:lnSpc>
            </a:pPr>
            <a:fld id="{EC42A8A6-78A7-47BC-B032-DB726348E304}" type="datetime">
              <a:rPr lang="ru-RU" sz="1400" b="0" strike="noStrike" spc="-1" smtClean="0">
                <a:solidFill>
                  <a:srgbClr val="000000"/>
                </a:solidFill>
                <a:latin typeface="Arial"/>
              </a:rPr>
              <a:pPr>
                <a:lnSpc>
                  <a:spcPct val="100000"/>
                </a:lnSpc>
              </a:pPr>
              <a:t>23.04.2023</a:t>
            </a:fld>
            <a:endParaRPr lang="ru-RU" sz="1400" b="0" strike="noStrike" spc="-1" dirty="0">
              <a:latin typeface="Times New Roman"/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sz="2400" b="0" strike="noStrike" spc="-1" dirty="0">
              <a:latin typeface="Times New Roman"/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r">
              <a:lnSpc>
                <a:spcPct val="100000"/>
              </a:lnSpc>
            </a:pPr>
            <a:fld id="{82B91D15-5A40-4623-9760-DA332A590328}" type="slidenum">
              <a:rPr lang="ru-RU" sz="1400" b="0" strike="noStrike" spc="-1" smtClean="0">
                <a:solidFill>
                  <a:srgbClr val="000000"/>
                </a:solidFill>
                <a:latin typeface="Arial"/>
              </a:rPr>
              <a:pPr algn="r">
                <a:lnSpc>
                  <a:spcPct val="100000"/>
                </a:lnSpc>
              </a:pPr>
              <a:t>‹#›</a:t>
            </a:fld>
            <a:endParaRPr lang="ru-RU" sz="1400" b="0" strike="noStrike" spc="-1" dirty="0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34570223"/>
      </p:ext>
    </p:extLst>
  </p:cSld>
  <p:clrMapOvr>
    <a:masterClrMapping/>
  </p:clrMapOvr>
  <p:transition spd="med">
    <p:pull dir="r"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lnSpc>
                <a:spcPct val="100000"/>
              </a:lnSpc>
            </a:pPr>
            <a:fld id="{EC42A8A6-78A7-47BC-B032-DB726348E304}" type="datetime">
              <a:rPr lang="ru-RU" sz="1400" b="0" strike="noStrike" spc="-1" smtClean="0">
                <a:solidFill>
                  <a:srgbClr val="000000"/>
                </a:solidFill>
                <a:latin typeface="Arial"/>
              </a:rPr>
              <a:pPr>
                <a:lnSpc>
                  <a:spcPct val="100000"/>
                </a:lnSpc>
              </a:pPr>
              <a:t>23.04.2023</a:t>
            </a:fld>
            <a:endParaRPr lang="ru-RU" sz="1400" b="0" strike="noStrike" spc="-1" dirty="0">
              <a:latin typeface="Times New Roman"/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sz="2400" b="0" strike="noStrike" spc="-1" dirty="0">
              <a:latin typeface="Times New Roman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r">
              <a:lnSpc>
                <a:spcPct val="100000"/>
              </a:lnSpc>
            </a:pPr>
            <a:fld id="{82B91D15-5A40-4623-9760-DA332A590328}" type="slidenum">
              <a:rPr lang="ru-RU" sz="1400" b="0" strike="noStrike" spc="-1" smtClean="0">
                <a:solidFill>
                  <a:srgbClr val="000000"/>
                </a:solidFill>
                <a:latin typeface="Arial"/>
              </a:rPr>
              <a:pPr algn="r">
                <a:lnSpc>
                  <a:spcPct val="100000"/>
                </a:lnSpc>
              </a:pPr>
              <a:t>‹#›</a:t>
            </a:fld>
            <a:endParaRPr lang="ru-RU" sz="1400" b="0" strike="noStrike" spc="-1" dirty="0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697033600"/>
      </p:ext>
    </p:extLst>
  </p:cSld>
  <p:clrMapOvr>
    <a:masterClrMapping/>
  </p:clrMapOvr>
  <p:transition spd="med">
    <p:pull dir="r"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lnSpc>
                <a:spcPct val="100000"/>
              </a:lnSpc>
            </a:pPr>
            <a:fld id="{EC42A8A6-78A7-47BC-B032-DB726348E304}" type="datetime">
              <a:rPr lang="ru-RU" sz="1400" b="0" strike="noStrike" spc="-1" smtClean="0">
                <a:solidFill>
                  <a:srgbClr val="000000"/>
                </a:solidFill>
                <a:latin typeface="Arial"/>
              </a:rPr>
              <a:pPr>
                <a:lnSpc>
                  <a:spcPct val="100000"/>
                </a:lnSpc>
              </a:pPr>
              <a:t>23.04.2023</a:t>
            </a:fld>
            <a:endParaRPr lang="ru-RU" sz="1400" b="0" strike="noStrike" spc="-1" dirty="0">
              <a:latin typeface="Times New Roman"/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sz="2400" b="0" strike="noStrike" spc="-1" dirty="0">
              <a:latin typeface="Times New Roman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r">
              <a:lnSpc>
                <a:spcPct val="100000"/>
              </a:lnSpc>
            </a:pPr>
            <a:fld id="{82B91D15-5A40-4623-9760-DA332A590328}" type="slidenum">
              <a:rPr lang="ru-RU" sz="1400" b="0" strike="noStrike" spc="-1" smtClean="0">
                <a:solidFill>
                  <a:srgbClr val="000000"/>
                </a:solidFill>
                <a:latin typeface="Arial"/>
              </a:rPr>
              <a:pPr algn="r">
                <a:lnSpc>
                  <a:spcPct val="100000"/>
                </a:lnSpc>
              </a:pPr>
              <a:t>‹#›</a:t>
            </a:fld>
            <a:endParaRPr lang="ru-RU" sz="1400" b="0" strike="noStrike" spc="-1" dirty="0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69253569"/>
      </p:ext>
    </p:extLst>
  </p:cSld>
  <p:clrMapOvr>
    <a:masterClrMapping/>
  </p:clrMapOvr>
  <p:transition spd="med">
    <p:pull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59E0D54-B223-49FF-A5D2-572C4E48DA61}" type="datetimeFigureOut">
              <a:rPr lang="ru-RU" smtClean="0"/>
              <a:t>23.04.2023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2767716-EAAB-4D92-B2F3-B96BD239FC8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lnSpc>
                <a:spcPct val="100000"/>
              </a:lnSpc>
            </a:pPr>
            <a:fld id="{EC42A8A6-78A7-47BC-B032-DB726348E304}" type="datetime">
              <a:rPr lang="ru-RU" sz="1400" b="0" strike="noStrike" spc="-1" smtClean="0">
                <a:solidFill>
                  <a:srgbClr val="000000"/>
                </a:solidFill>
                <a:latin typeface="Arial"/>
              </a:rPr>
              <a:pPr>
                <a:lnSpc>
                  <a:spcPct val="100000"/>
                </a:lnSpc>
              </a:pPr>
              <a:t>23.04.2023</a:t>
            </a:fld>
            <a:endParaRPr lang="ru-RU" sz="1400" b="0" strike="noStrike" spc="-1" dirty="0">
              <a:latin typeface="Times New Roman"/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sz="2400" b="0" strike="noStrike" spc="-1" dirty="0">
              <a:latin typeface="Times New Roman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r">
              <a:lnSpc>
                <a:spcPct val="100000"/>
              </a:lnSpc>
            </a:pPr>
            <a:fld id="{82B91D15-5A40-4623-9760-DA332A590328}" type="slidenum">
              <a:rPr lang="ru-RU" sz="1400" b="0" strike="noStrike" spc="-1" smtClean="0">
                <a:solidFill>
                  <a:srgbClr val="000000"/>
                </a:solidFill>
                <a:latin typeface="Arial"/>
              </a:rPr>
              <a:pPr algn="r">
                <a:lnSpc>
                  <a:spcPct val="100000"/>
                </a:lnSpc>
              </a:pPr>
              <a:t>‹#›</a:t>
            </a:fld>
            <a:endParaRPr lang="ru-RU" sz="1400" b="0" strike="noStrike" spc="-1" dirty="0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2884802"/>
      </p:ext>
    </p:extLst>
  </p:cSld>
  <p:clrMapOvr>
    <a:masterClrMapping/>
  </p:clrMapOvr>
  <p:transition spd="med">
    <p:pull dir="r"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lnSpc>
                <a:spcPct val="100000"/>
              </a:lnSpc>
            </a:pPr>
            <a:fld id="{EC42A8A6-78A7-47BC-B032-DB726348E304}" type="datetime">
              <a:rPr lang="ru-RU" sz="1400" b="0" strike="noStrike" spc="-1" smtClean="0">
                <a:solidFill>
                  <a:srgbClr val="000000"/>
                </a:solidFill>
                <a:latin typeface="Arial"/>
              </a:rPr>
              <a:pPr>
                <a:lnSpc>
                  <a:spcPct val="100000"/>
                </a:lnSpc>
              </a:pPr>
              <a:t>23.04.2023</a:t>
            </a:fld>
            <a:endParaRPr lang="ru-RU" sz="1400" b="0" strike="noStrike" spc="-1" dirty="0">
              <a:latin typeface="Times New Roman"/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sz="2400" b="0" strike="noStrike" spc="-1" dirty="0">
              <a:latin typeface="Times New Roman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r">
              <a:lnSpc>
                <a:spcPct val="100000"/>
              </a:lnSpc>
            </a:pPr>
            <a:fld id="{82B91D15-5A40-4623-9760-DA332A590328}" type="slidenum">
              <a:rPr lang="ru-RU" sz="1400" b="0" strike="noStrike" spc="-1" smtClean="0">
                <a:solidFill>
                  <a:srgbClr val="000000"/>
                </a:solidFill>
                <a:latin typeface="Arial"/>
              </a:rPr>
              <a:pPr algn="r">
                <a:lnSpc>
                  <a:spcPct val="100000"/>
                </a:lnSpc>
              </a:pPr>
              <a:t>‹#›</a:t>
            </a:fld>
            <a:endParaRPr lang="ru-RU" sz="1400" b="0" strike="noStrike" spc="-1" dirty="0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3167106"/>
      </p:ext>
    </p:extLst>
  </p:cSld>
  <p:clrMapOvr>
    <a:masterClrMapping/>
  </p:clrMapOvr>
  <p:transition spd="med">
    <p:pull dir="r"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lnSpc>
                <a:spcPct val="100000"/>
              </a:lnSpc>
            </a:pPr>
            <a:fld id="{EC42A8A6-78A7-47BC-B032-DB726348E304}" type="datetime">
              <a:rPr lang="ru-RU" sz="1400" b="0" strike="noStrike" spc="-1" smtClean="0">
                <a:solidFill>
                  <a:srgbClr val="000000"/>
                </a:solidFill>
                <a:latin typeface="Arial"/>
              </a:rPr>
              <a:pPr>
                <a:lnSpc>
                  <a:spcPct val="100000"/>
                </a:lnSpc>
              </a:pPr>
              <a:t>23.04.2023</a:t>
            </a:fld>
            <a:endParaRPr lang="ru-RU" sz="1400" b="0" strike="noStrike" spc="-1" dirty="0">
              <a:latin typeface="Times New Roman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sz="2400" b="0" strike="noStrike" spc="-1" dirty="0">
              <a:latin typeface="Times New Roman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r">
              <a:lnSpc>
                <a:spcPct val="100000"/>
              </a:lnSpc>
            </a:pPr>
            <a:fld id="{82B91D15-5A40-4623-9760-DA332A590328}" type="slidenum">
              <a:rPr lang="ru-RU" sz="1400" b="0" strike="noStrike" spc="-1" smtClean="0">
                <a:solidFill>
                  <a:srgbClr val="000000"/>
                </a:solidFill>
                <a:latin typeface="Arial"/>
              </a:rPr>
              <a:pPr algn="r">
                <a:lnSpc>
                  <a:spcPct val="100000"/>
                </a:lnSpc>
              </a:pPr>
              <a:t>‹#›</a:t>
            </a:fld>
            <a:endParaRPr lang="ru-RU" sz="1400" b="0" strike="noStrike" spc="-1" dirty="0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70404551"/>
      </p:ext>
    </p:extLst>
  </p:cSld>
  <p:clrMapOvr>
    <a:masterClrMapping/>
  </p:clrMapOvr>
  <p:transition spd="med">
    <p:pull dir="r"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lnSpc>
                <a:spcPct val="100000"/>
              </a:lnSpc>
            </a:pPr>
            <a:fld id="{EC42A8A6-78A7-47BC-B032-DB726348E304}" type="datetime">
              <a:rPr lang="ru-RU" sz="1400" b="0" strike="noStrike" spc="-1" smtClean="0">
                <a:solidFill>
                  <a:srgbClr val="000000"/>
                </a:solidFill>
                <a:latin typeface="Arial"/>
              </a:rPr>
              <a:pPr>
                <a:lnSpc>
                  <a:spcPct val="100000"/>
                </a:lnSpc>
              </a:pPr>
              <a:t>23.04.2023</a:t>
            </a:fld>
            <a:endParaRPr lang="ru-RU" sz="1400" b="0" strike="noStrike" spc="-1" dirty="0">
              <a:latin typeface="Times New Roman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sz="2400" b="0" strike="noStrike" spc="-1" dirty="0">
              <a:latin typeface="Times New Roman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r">
              <a:lnSpc>
                <a:spcPct val="100000"/>
              </a:lnSpc>
            </a:pPr>
            <a:fld id="{82B91D15-5A40-4623-9760-DA332A590328}" type="slidenum">
              <a:rPr lang="ru-RU" sz="1400" b="0" strike="noStrike" spc="-1" smtClean="0">
                <a:solidFill>
                  <a:srgbClr val="000000"/>
                </a:solidFill>
                <a:latin typeface="Arial"/>
              </a:rPr>
              <a:pPr algn="r">
                <a:lnSpc>
                  <a:spcPct val="100000"/>
                </a:lnSpc>
              </a:pPr>
              <a:t>‹#›</a:t>
            </a:fld>
            <a:endParaRPr lang="ru-RU" sz="1400" b="0" strike="noStrike" spc="-1" dirty="0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52037928"/>
      </p:ext>
    </p:extLst>
  </p:cSld>
  <p:clrMapOvr>
    <a:masterClrMapping/>
  </p:clrMapOvr>
  <p:transition spd="med">
    <p:pull dir="r"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4186238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lnSpc>
                <a:spcPct val="100000"/>
              </a:lnSpc>
            </a:pPr>
            <a:fld id="{EC42A8A6-78A7-47BC-B032-DB726348E304}" type="datetime">
              <a:rPr lang="ru-RU" sz="1400" b="0" strike="noStrike" spc="-1" smtClean="0">
                <a:solidFill>
                  <a:srgbClr val="000000"/>
                </a:solidFill>
                <a:latin typeface="Arial"/>
              </a:rPr>
              <a:pPr>
                <a:lnSpc>
                  <a:spcPct val="100000"/>
                </a:lnSpc>
              </a:pPr>
              <a:t>23.04.2023</a:t>
            </a:fld>
            <a:endParaRPr lang="ru-RU" sz="1400" b="0" strike="noStrike" spc="-1" dirty="0">
              <a:latin typeface="Times New Roman"/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 sz="2400" b="0" strike="noStrike" spc="-1" dirty="0">
              <a:latin typeface="Times New Roman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 algn="r">
              <a:lnSpc>
                <a:spcPct val="100000"/>
              </a:lnSpc>
            </a:pPr>
            <a:fld id="{82B91D15-5A40-4623-9760-DA332A590328}" type="slidenum">
              <a:rPr lang="ru-RU" sz="1400" b="0" strike="noStrike" spc="-1" smtClean="0">
                <a:solidFill>
                  <a:srgbClr val="000000"/>
                </a:solidFill>
                <a:latin typeface="Arial"/>
              </a:rPr>
              <a:pPr algn="r">
                <a:lnSpc>
                  <a:spcPct val="100000"/>
                </a:lnSpc>
              </a:pPr>
              <a:t>‹#›</a:t>
            </a:fld>
            <a:endParaRPr lang="ru-RU" sz="1400" b="0" strike="noStrike" spc="-1" dirty="0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53622773"/>
      </p:ext>
    </p:extLst>
  </p:cSld>
  <p:clrMapOvr>
    <a:masterClrMapping/>
  </p:clrMapOvr>
  <p:transition spd="med">
    <p:pull dir="r"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lnSpc>
                <a:spcPct val="100000"/>
              </a:lnSpc>
            </a:pPr>
            <a:fld id="{EC42A8A6-78A7-47BC-B032-DB726348E304}" type="datetime">
              <a:rPr lang="ru-RU" sz="1400" b="0" strike="noStrike" spc="-1" smtClean="0">
                <a:solidFill>
                  <a:srgbClr val="000000"/>
                </a:solidFill>
                <a:latin typeface="Arial"/>
              </a:rPr>
              <a:pPr>
                <a:lnSpc>
                  <a:spcPct val="100000"/>
                </a:lnSpc>
              </a:pPr>
              <a:t>23.04.2023</a:t>
            </a:fld>
            <a:endParaRPr lang="ru-RU" sz="1400" b="0" strike="noStrike" spc="-1" dirty="0">
              <a:latin typeface="Times New Roman"/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 sz="2400" b="0" strike="noStrike" spc="-1" dirty="0">
              <a:latin typeface="Times New Roman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 algn="r">
              <a:lnSpc>
                <a:spcPct val="100000"/>
              </a:lnSpc>
            </a:pPr>
            <a:fld id="{82B91D15-5A40-4623-9760-DA332A590328}" type="slidenum">
              <a:rPr lang="ru-RU" sz="1400" b="0" strike="noStrike" spc="-1" smtClean="0">
                <a:solidFill>
                  <a:srgbClr val="000000"/>
                </a:solidFill>
                <a:latin typeface="Arial"/>
              </a:rPr>
              <a:pPr algn="r">
                <a:lnSpc>
                  <a:spcPct val="100000"/>
                </a:lnSpc>
              </a:pPr>
              <a:t>‹#›</a:t>
            </a:fld>
            <a:endParaRPr lang="ru-RU" sz="1400" b="0" strike="noStrike" spc="-1" dirty="0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09121989"/>
      </p:ext>
    </p:extLst>
  </p:cSld>
  <p:clrMapOvr>
    <a:masterClrMapping/>
  </p:clrMapOvr>
  <p:transition spd="med">
    <p:pull dir="r"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Заголовок, текст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4186238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lnSpc>
                <a:spcPct val="100000"/>
              </a:lnSpc>
            </a:pPr>
            <a:fld id="{EC42A8A6-78A7-47BC-B032-DB726348E304}" type="datetime">
              <a:rPr lang="ru-RU" sz="1400" b="0" strike="noStrike" spc="-1" smtClean="0">
                <a:solidFill>
                  <a:srgbClr val="000000"/>
                </a:solidFill>
                <a:latin typeface="Arial"/>
              </a:rPr>
              <a:pPr>
                <a:lnSpc>
                  <a:spcPct val="100000"/>
                </a:lnSpc>
              </a:pPr>
              <a:t>23.04.2023</a:t>
            </a:fld>
            <a:endParaRPr lang="ru-RU" sz="1400" b="0" strike="noStrike" spc="-1" dirty="0">
              <a:latin typeface="Times New Roman"/>
            </a:endParaRPr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 sz="2400" b="0" strike="noStrike" spc="-1" dirty="0">
              <a:latin typeface="Times New Roman"/>
            </a:endParaRPr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 algn="r">
              <a:lnSpc>
                <a:spcPct val="100000"/>
              </a:lnSpc>
            </a:pPr>
            <a:fld id="{82B91D15-5A40-4623-9760-DA332A590328}" type="slidenum">
              <a:rPr lang="ru-RU" sz="1400" b="0" strike="noStrike" spc="-1" smtClean="0">
                <a:solidFill>
                  <a:srgbClr val="000000"/>
                </a:solidFill>
                <a:latin typeface="Arial"/>
              </a:rPr>
              <a:pPr algn="r">
                <a:lnSpc>
                  <a:spcPct val="100000"/>
                </a:lnSpc>
              </a:pPr>
              <a:t>‹#›</a:t>
            </a:fld>
            <a:endParaRPr lang="ru-RU" sz="1400" b="0" strike="noStrike" spc="-1" dirty="0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708805435"/>
      </p:ext>
    </p:extLst>
  </p:cSld>
  <p:clrMapOvr>
    <a:masterClrMapping/>
  </p:clrMapOvr>
  <p:transition spd="med">
    <p:pull dir="r"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B03810-6B90-431C-B219-AA626341EA71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981200"/>
            <a:ext cx="8229600" cy="3886200"/>
          </a:xfrm>
        </p:spPr>
        <p:txBody>
          <a:bodyPr rtlCol="0">
            <a:normAutofit/>
          </a:bodyPr>
          <a:lstStyle/>
          <a:p>
            <a:pPr lvl="0"/>
            <a:r>
              <a:rPr lang="ru-RU" noProof="0" smtClean="0"/>
              <a:t>Вставка таблицы</a:t>
            </a:r>
            <a:endParaRPr lang="ru-RU" noProof="0" dirty="0" smtClean="0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04478C-8949-4CD7-89E2-CEEA398D9F5E}" type="slidenum">
              <a:rPr lang="ru-RU">
                <a:solidFill>
                  <a:srgbClr val="F496CB">
                    <a:lumMod val="75000"/>
                  </a:srgb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F496CB">
                  <a:lumMod val="75000"/>
                </a:srgbClr>
              </a:solidFill>
            </a:endParaRPr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13539389"/>
      </p:ext>
    </p:extLst>
  </p:cSld>
  <p:clrMapOvr>
    <a:masterClrMapping/>
  </p:clrMapOvr>
  <p:transition spd="slow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pPr>
              <a:defRPr/>
            </a:pPr>
            <a:fld id="{677B3892-D14C-4860-957A-6F2BACBB5389}" type="datetimeFigureOut">
              <a:rPr lang="ru-RU" smtClean="0"/>
              <a:pPr>
                <a:defRPr/>
              </a:pPr>
              <a:t>23.04.2023</a:t>
            </a:fld>
            <a:endParaRPr lang="ru-RU" dirty="0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pPr>
              <a:defRPr/>
            </a:pPr>
            <a:fld id="{39236592-E44C-4042-8FEF-C68846144F46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59E0D54-B223-49FF-A5D2-572C4E48DA61}" type="datetimeFigureOut">
              <a:rPr lang="ru-RU" smtClean="0"/>
              <a:t>23.04.2023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2767716-EAAB-4D92-B2F3-B96BD239FC8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E8C3B5-5077-4299-903F-C28E80FE187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23.04.2023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FC3155-B0DC-4401-9BCF-0BCB10730FE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5660878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E8C3B5-5077-4299-903F-C28E80FE187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23.04.2023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FC3155-B0DC-4401-9BCF-0BCB10730FE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83942487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E8C3B5-5077-4299-903F-C28E80FE187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23.04.2023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FC3155-B0DC-4401-9BCF-0BCB10730FE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78153098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E8C3B5-5077-4299-903F-C28E80FE187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23.04.2023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FC3155-B0DC-4401-9BCF-0BCB10730FE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93942721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E8C3B5-5077-4299-903F-C28E80FE187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23.04.2023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FC3155-B0DC-4401-9BCF-0BCB10730FE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54296665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E8C3B5-5077-4299-903F-C28E80FE187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23.04.2023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FC3155-B0DC-4401-9BCF-0BCB10730FE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17335853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E8C3B5-5077-4299-903F-C28E80FE187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23.04.2023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FC3155-B0DC-4401-9BCF-0BCB10730FE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19125784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E8C3B5-5077-4299-903F-C28E80FE187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23.04.2023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FC3155-B0DC-4401-9BCF-0BCB10730FE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56117233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E8C3B5-5077-4299-903F-C28E80FE187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23.04.2023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FC3155-B0DC-4401-9BCF-0BCB10730FE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08799769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E8C3B5-5077-4299-903F-C28E80FE187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23.04.2023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FC3155-B0DC-4401-9BCF-0BCB10730FE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33154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59E0D54-B223-49FF-A5D2-572C4E48DA61}" type="datetimeFigureOut">
              <a:rPr lang="ru-RU" smtClean="0"/>
              <a:t>23.04.2023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2767716-EAAB-4D92-B2F3-B96BD239FC8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E8C3B5-5077-4299-903F-C28E80FE187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23.04.2023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FC3155-B0DC-4401-9BCF-0BCB10730FE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508206519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FEBC9BB-D8A9-4E7C-80F5-A2318DBC53E6}" type="slidenum">
              <a:rPr lang="ru-RU" altLang="ru-RU"/>
              <a:pPr/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06CEADF-B76A-465A-8F26-DCB85433D67A}" type="slidenum">
              <a:rPr lang="ru-RU" altLang="ru-RU"/>
              <a:pPr/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2155823-375E-4818-A3DF-898F4DED2F9C}" type="slidenum">
              <a:rPr lang="ru-RU" altLang="ru-RU"/>
              <a:pPr/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06535CE-CFCB-40C5-92EA-2F87310B1552}" type="slidenum">
              <a:rPr lang="ru-RU" altLang="ru-RU"/>
              <a:pPr/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175591-B326-427C-B9B1-0E01D616792D}" type="slidenum">
              <a:rPr lang="ru-RU" altLang="ru-RU"/>
              <a:pPr/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E382FD-0693-449B-AD84-7CF07A29C3DF}" type="slidenum">
              <a:rPr lang="ru-RU" altLang="ru-RU"/>
              <a:pPr/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AC801CC-27CE-407E-9E29-89C1C28A2FBC}" type="slidenum">
              <a:rPr lang="ru-RU" altLang="ru-RU"/>
              <a:pPr/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D6F656A-DC93-47FE-8DC0-2D8D7D5E05AF}" type="slidenum">
              <a:rPr lang="ru-RU" altLang="ru-RU"/>
              <a:pPr/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 dirty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4033C20-FA47-42F5-A942-BCC74084458B}" type="slidenum">
              <a:rPr lang="ru-RU" altLang="ru-RU"/>
              <a:pPr/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59E0D54-B223-49FF-A5D2-572C4E48DA61}" type="datetimeFigureOut">
              <a:rPr lang="ru-RU" smtClean="0"/>
              <a:t>23.04.2023</a:t>
            </a:fld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2767716-EAAB-4D92-B2F3-B96BD239FC8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8A483A4-226B-4A71-B9B3-F4ED58CAC851}" type="slidenum">
              <a:rPr lang="ru-RU" altLang="ru-RU"/>
              <a:pPr/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7D729D4-6EF2-4A48-ADAC-44736CEE1B40}" type="slidenum">
              <a:rPr lang="ru-RU" altLang="ru-RU"/>
              <a:pPr/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0F62192-6E1F-48D8-8D24-93F5FA094F7A}" type="slidenum">
              <a:rPr lang="ru-RU" altLang="ru-RU"/>
              <a:pPr/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F9D176C-0C9B-4530-BD29-6DE6F0A9560F}" type="slidenum">
              <a:rPr lang="ru-RU" altLang="ru-RU"/>
              <a:pPr/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40E1934-8749-41EE-B8A8-8D6DCE8CBD20}" type="slidenum">
              <a:rPr lang="ru-RU" altLang="ru-RU"/>
              <a:pPr/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E7A175-7F70-42FF-92CF-6340EB865332}" type="slidenum">
              <a:rPr lang="ru-RU" altLang="ru-RU"/>
              <a:pPr/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EA5A40F-D8AC-4964-B8C2-6B214274ECDE}" type="slidenum">
              <a:rPr lang="ru-RU" altLang="ru-RU"/>
              <a:pPr/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5EFD032-D5B5-49B6-8586-C43BF2502350}" type="slidenum">
              <a:rPr lang="ru-RU" altLang="ru-RU"/>
              <a:pPr/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61F3C25-7940-4EA4-91EC-20CDA246F843}" type="slidenum">
              <a:rPr lang="ru-RU" altLang="ru-RU"/>
              <a:pPr/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F63BA66-2EB2-4A6A-82AF-012EF815F482}" type="slidenum">
              <a:rPr lang="ru-RU" altLang="ru-RU"/>
              <a:pPr/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59E0D54-B223-49FF-A5D2-572C4E48DA61}" type="datetimeFigureOut">
              <a:rPr lang="ru-RU" smtClean="0"/>
              <a:t>23.04.2023</a:t>
            </a:fld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2767716-EAAB-4D92-B2F3-B96BD239FC8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 dirty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824667F-8635-4D07-B25C-5AE768F1233B}" type="slidenum">
              <a:rPr lang="ru-RU" altLang="ru-RU"/>
              <a:pPr/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7ED91E4-30C9-4849-914F-B3069A21C811}" type="slidenum">
              <a:rPr lang="ru-RU" altLang="ru-RU"/>
              <a:pPr/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A08DE94-210B-4906-BDB7-F6990F3292EF}" type="slidenum">
              <a:rPr lang="ru-RU" altLang="ru-RU"/>
              <a:pPr/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D88B73B-AC2F-464B-BE65-266D19D419BE}" type="slidenum">
              <a:rPr lang="ru-RU" altLang="ru-RU"/>
              <a:pPr/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5FA62B7-1943-47AC-92A2-0CD48AAA28B4}" type="slidenum">
              <a:rPr lang="ru-RU" altLang="ru-RU"/>
              <a:pPr/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02066D3-62DC-42BE-915E-6447B361CE08}" type="slidenum">
              <a:rPr lang="ru-RU" altLang="ru-RU"/>
              <a:pPr/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2116F84-896B-44D9-9099-1253037D6990}" type="slidenum">
              <a:rPr lang="ru-RU" altLang="ru-RU"/>
              <a:pPr/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40D7EB8-CF40-4E2E-9DE7-CD75B9DEFC1A}" type="slidenum">
              <a:rPr lang="ru-RU" altLang="ru-RU"/>
              <a:pPr/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71A600D-1EDA-445F-A227-7DCAADBD84D9}" type="slidenum">
              <a:rPr lang="ru-RU" altLang="ru-RU"/>
              <a:pPr/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B97B010-608B-4AC6-AF6F-5D5BB7AE951E}" type="slidenum">
              <a:rPr lang="ru-RU" altLang="ru-RU"/>
              <a:pPr/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59E0D54-B223-49FF-A5D2-572C4E48DA61}" type="datetimeFigureOut">
              <a:rPr lang="ru-RU" smtClean="0"/>
              <a:t>23.04.2023</a:t>
            </a:fld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2767716-EAAB-4D92-B2F3-B96BD239FC8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C9ECF14-C627-4DB7-B0A2-CCC739AC635E}" type="slidenum">
              <a:rPr lang="ru-RU" altLang="ru-RU"/>
              <a:pPr/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 dirty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E1C6DCE-CF32-4100-93D9-E0D5581367CD}" type="slidenum">
              <a:rPr lang="ru-RU" altLang="ru-RU"/>
              <a:pPr/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786359A-13D0-4C57-875E-3946EE22A493}" type="slidenum">
              <a:rPr lang="ru-RU" altLang="ru-RU"/>
              <a:pPr/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5B20246-71A2-4A84-B088-D5A2264A77C7}" type="slidenum">
              <a:rPr lang="ru-RU" altLang="ru-RU"/>
              <a:pPr/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C249FD2-95A9-4CC1-B87E-D9833DA1BA03}" type="slidenum">
              <a:rPr lang="ru-RU" altLang="ru-RU"/>
              <a:pPr/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DBF51B1-DA16-44AC-909E-7B9A88F368FF}" type="slidenum">
              <a:rPr lang="ru-RU" altLang="ru-RU"/>
              <a:pPr/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4F4D2F9-97FA-4B9F-A446-7DFB01F2DD45}" type="slidenum">
              <a:rPr lang="ru-RU" altLang="ru-RU"/>
              <a:pPr/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DF3CD08-6E56-4343-99A3-06B9A39BD57C}" type="slidenum">
              <a:rPr lang="ru-RU" altLang="ru-RU"/>
              <a:pPr/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E75A099-236D-4DEA-A422-5233B935B0C0}" type="slidenum">
              <a:rPr lang="ru-RU" altLang="ru-RU"/>
              <a:pPr/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5DBE86C-4335-46AB-845C-E6FE2993AD10}" type="slidenum">
              <a:rPr lang="ru-RU" altLang="ru-RU"/>
              <a:pPr/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59E0D54-B223-49FF-A5D2-572C4E48DA61}" type="datetimeFigureOut">
              <a:rPr lang="ru-RU" smtClean="0"/>
              <a:t>23.04.2023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2767716-EAAB-4D92-B2F3-B96BD239FC8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65A8868-96E3-4E0E-A4AF-F412A3C79ABF}" type="slidenum">
              <a:rPr lang="ru-RU" altLang="ru-RU"/>
              <a:pPr/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623F4D0-EF87-4F22-A8C6-C3C834566546}" type="slidenum">
              <a:rPr lang="ru-RU" altLang="ru-RU"/>
              <a:pPr/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 dirty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69B977-12A9-40E7-9EEE-FB522DEC24AD}" type="slidenum">
              <a:rPr lang="ru-RU" altLang="ru-RU"/>
              <a:pPr/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B89DF2-A03E-4601-8592-07518CDCECCB}" type="slidenum">
              <a:rPr lang="ru-RU" altLang="ru-RU"/>
              <a:pPr/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7BAF447-048C-470D-9155-6A733E32746D}" type="slidenum">
              <a:rPr lang="ru-RU" altLang="ru-RU"/>
              <a:pPr/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C438167-5656-4410-91C3-880E25CEBBDD}" type="slidenum">
              <a:rPr lang="ru-RU" altLang="ru-RU"/>
              <a:pPr/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DE7BDC7-6F67-42A9-A362-C5EC8A4D5B4F}" type="slidenum">
              <a:rPr lang="ru-RU" altLang="ru-RU"/>
              <a:pPr/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8CA85C3-BC70-4B98-955E-CD33A8967E32}" type="slidenum">
              <a:rPr lang="ru-RU" altLang="ru-RU"/>
              <a:pPr/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2ECEA6-E178-49C1-A8AA-A92E7BD761DE}" type="slidenum">
              <a:rPr lang="ru-RU" altLang="ru-RU"/>
              <a:pPr/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637C9C7-1403-4945-9979-A3093F866F02}" type="slidenum">
              <a:rPr lang="ru-RU" altLang="ru-RU"/>
              <a:pPr/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 dirty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59E0D54-B223-49FF-A5D2-572C4E48DA61}" type="datetimeFigureOut">
              <a:rPr lang="ru-RU" smtClean="0"/>
              <a:t>23.04.2023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2767716-EAAB-4D92-B2F3-B96BD239FC8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EC06D9A-29A0-42AC-9B1A-87FD8F9DB447}" type="slidenum">
              <a:rPr lang="ru-RU" altLang="ru-RU"/>
              <a:pPr/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263C01E-479D-4D0E-9A06-3E165AEDA5D1}" type="slidenum">
              <a:rPr lang="ru-RU" altLang="ru-RU"/>
              <a:pPr/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0E7566B-435A-4C19-BE40-A612553E096A}" type="slidenum">
              <a:rPr lang="ru-RU" altLang="ru-RU"/>
              <a:pPr/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 dirty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81597EB-2AC2-4B58-A66F-55452E232186}" type="slidenum">
              <a:rPr lang="ru-RU" altLang="ru-RU"/>
              <a:pPr/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A0395D-8D34-45DD-8629-26175A24404C}" type="slidenum">
              <a:rPr lang="ru-RU" altLang="ru-RU"/>
              <a:pPr/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A7B0EC-24E3-4464-BDF5-825F7975A389}" type="slidenum">
              <a:rPr lang="ru-RU" altLang="ru-RU"/>
              <a:pPr/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A2287AB-830B-4A12-89F6-CEE60E33C04B}" type="slidenum">
              <a:rPr lang="ru-RU" altLang="ru-RU"/>
              <a:pPr/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027AC47-AA0C-49B4-BA1A-73CFDC913D36}" type="slidenum">
              <a:rPr lang="ru-RU" altLang="ru-RU"/>
              <a:pPr/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B513D2-781D-46E9-8B20-C3C5AA436851}" type="slidenum">
              <a:rPr lang="ru-RU" altLang="ru-RU"/>
              <a:pPr/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816B6EF-BA35-4366-A616-64C6855F9BAE}" type="slidenum">
              <a:rPr lang="ru-RU" altLang="ru-RU"/>
              <a:pPr/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4.xml"/><Relationship Id="rId13" Type="http://schemas.openxmlformats.org/officeDocument/2006/relationships/image" Target="../media/image5.jpeg"/><Relationship Id="rId3" Type="http://schemas.openxmlformats.org/officeDocument/2006/relationships/slideLayout" Target="../slideLayouts/slideLayout109.xml"/><Relationship Id="rId7" Type="http://schemas.openxmlformats.org/officeDocument/2006/relationships/slideLayout" Target="../slideLayouts/slideLayout113.xml"/><Relationship Id="rId12" Type="http://schemas.openxmlformats.org/officeDocument/2006/relationships/theme" Target="../theme/theme10.xml"/><Relationship Id="rId2" Type="http://schemas.openxmlformats.org/officeDocument/2006/relationships/slideLayout" Target="../slideLayouts/slideLayout108.xml"/><Relationship Id="rId1" Type="http://schemas.openxmlformats.org/officeDocument/2006/relationships/slideLayout" Target="../slideLayouts/slideLayout107.xml"/><Relationship Id="rId6" Type="http://schemas.openxmlformats.org/officeDocument/2006/relationships/slideLayout" Target="../slideLayouts/slideLayout112.xml"/><Relationship Id="rId11" Type="http://schemas.openxmlformats.org/officeDocument/2006/relationships/slideLayout" Target="../slideLayouts/slideLayout117.xml"/><Relationship Id="rId5" Type="http://schemas.openxmlformats.org/officeDocument/2006/relationships/slideLayout" Target="../slideLayouts/slideLayout111.xml"/><Relationship Id="rId10" Type="http://schemas.openxmlformats.org/officeDocument/2006/relationships/slideLayout" Target="../slideLayouts/slideLayout116.xml"/><Relationship Id="rId4" Type="http://schemas.openxmlformats.org/officeDocument/2006/relationships/slideLayout" Target="../slideLayouts/slideLayout110.xml"/><Relationship Id="rId9" Type="http://schemas.openxmlformats.org/officeDocument/2006/relationships/slideLayout" Target="../slideLayouts/slideLayout115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5.xml"/><Relationship Id="rId13" Type="http://schemas.openxmlformats.org/officeDocument/2006/relationships/image" Target="../media/image6.jpeg"/><Relationship Id="rId18" Type="http://schemas.openxmlformats.org/officeDocument/2006/relationships/image" Target="../media/image11.jpeg"/><Relationship Id="rId3" Type="http://schemas.openxmlformats.org/officeDocument/2006/relationships/slideLayout" Target="../slideLayouts/slideLayout120.xml"/><Relationship Id="rId7" Type="http://schemas.openxmlformats.org/officeDocument/2006/relationships/slideLayout" Target="../slideLayouts/slideLayout124.xml"/><Relationship Id="rId12" Type="http://schemas.openxmlformats.org/officeDocument/2006/relationships/theme" Target="../theme/theme11.xml"/><Relationship Id="rId17" Type="http://schemas.openxmlformats.org/officeDocument/2006/relationships/image" Target="../media/image10.jpeg"/><Relationship Id="rId2" Type="http://schemas.openxmlformats.org/officeDocument/2006/relationships/slideLayout" Target="../slideLayouts/slideLayout119.xml"/><Relationship Id="rId16" Type="http://schemas.openxmlformats.org/officeDocument/2006/relationships/image" Target="../media/image9.jpeg"/><Relationship Id="rId1" Type="http://schemas.openxmlformats.org/officeDocument/2006/relationships/slideLayout" Target="../slideLayouts/slideLayout118.xml"/><Relationship Id="rId6" Type="http://schemas.openxmlformats.org/officeDocument/2006/relationships/slideLayout" Target="../slideLayouts/slideLayout123.xml"/><Relationship Id="rId11" Type="http://schemas.openxmlformats.org/officeDocument/2006/relationships/slideLayout" Target="../slideLayouts/slideLayout128.xml"/><Relationship Id="rId5" Type="http://schemas.openxmlformats.org/officeDocument/2006/relationships/slideLayout" Target="../slideLayouts/slideLayout122.xml"/><Relationship Id="rId15" Type="http://schemas.openxmlformats.org/officeDocument/2006/relationships/image" Target="../media/image8.png"/><Relationship Id="rId10" Type="http://schemas.openxmlformats.org/officeDocument/2006/relationships/slideLayout" Target="../slideLayouts/slideLayout127.xml"/><Relationship Id="rId19" Type="http://schemas.openxmlformats.org/officeDocument/2006/relationships/image" Target="../media/image12.png"/><Relationship Id="rId4" Type="http://schemas.openxmlformats.org/officeDocument/2006/relationships/slideLayout" Target="../slideLayouts/slideLayout121.xml"/><Relationship Id="rId9" Type="http://schemas.openxmlformats.org/officeDocument/2006/relationships/slideLayout" Target="../slideLayouts/slideLayout126.xml"/><Relationship Id="rId14" Type="http://schemas.openxmlformats.org/officeDocument/2006/relationships/image" Target="../media/image7.png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6.xml"/><Relationship Id="rId13" Type="http://schemas.openxmlformats.org/officeDocument/2006/relationships/image" Target="../media/image6.jpeg"/><Relationship Id="rId18" Type="http://schemas.openxmlformats.org/officeDocument/2006/relationships/image" Target="../media/image11.jpeg"/><Relationship Id="rId3" Type="http://schemas.openxmlformats.org/officeDocument/2006/relationships/slideLayout" Target="../slideLayouts/slideLayout131.xml"/><Relationship Id="rId7" Type="http://schemas.openxmlformats.org/officeDocument/2006/relationships/slideLayout" Target="../slideLayouts/slideLayout135.xml"/><Relationship Id="rId12" Type="http://schemas.openxmlformats.org/officeDocument/2006/relationships/theme" Target="../theme/theme12.xml"/><Relationship Id="rId17" Type="http://schemas.openxmlformats.org/officeDocument/2006/relationships/image" Target="../media/image10.jpeg"/><Relationship Id="rId2" Type="http://schemas.openxmlformats.org/officeDocument/2006/relationships/slideLayout" Target="../slideLayouts/slideLayout130.xml"/><Relationship Id="rId16" Type="http://schemas.openxmlformats.org/officeDocument/2006/relationships/image" Target="../media/image9.jpeg"/><Relationship Id="rId1" Type="http://schemas.openxmlformats.org/officeDocument/2006/relationships/slideLayout" Target="../slideLayouts/slideLayout129.xml"/><Relationship Id="rId6" Type="http://schemas.openxmlformats.org/officeDocument/2006/relationships/slideLayout" Target="../slideLayouts/slideLayout134.xml"/><Relationship Id="rId11" Type="http://schemas.openxmlformats.org/officeDocument/2006/relationships/slideLayout" Target="../slideLayouts/slideLayout139.xml"/><Relationship Id="rId5" Type="http://schemas.openxmlformats.org/officeDocument/2006/relationships/slideLayout" Target="../slideLayouts/slideLayout133.xml"/><Relationship Id="rId15" Type="http://schemas.openxmlformats.org/officeDocument/2006/relationships/image" Target="../media/image8.png"/><Relationship Id="rId10" Type="http://schemas.openxmlformats.org/officeDocument/2006/relationships/slideLayout" Target="../slideLayouts/slideLayout138.xml"/><Relationship Id="rId19" Type="http://schemas.openxmlformats.org/officeDocument/2006/relationships/image" Target="../media/image12.png"/><Relationship Id="rId4" Type="http://schemas.openxmlformats.org/officeDocument/2006/relationships/slideLayout" Target="../slideLayouts/slideLayout132.xml"/><Relationship Id="rId9" Type="http://schemas.openxmlformats.org/officeDocument/2006/relationships/slideLayout" Target="../slideLayouts/slideLayout137.xml"/><Relationship Id="rId14" Type="http://schemas.openxmlformats.org/officeDocument/2006/relationships/image" Target="../media/image7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slideLayout" Target="../slideLayouts/slideLayout25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17" Type="http://schemas.openxmlformats.org/officeDocument/2006/relationships/slideLayout" Target="../slideLayouts/slideLayout29.xml"/><Relationship Id="rId2" Type="http://schemas.openxmlformats.org/officeDocument/2006/relationships/slideLayout" Target="../slideLayouts/slideLayout14.xml"/><Relationship Id="rId16" Type="http://schemas.openxmlformats.org/officeDocument/2006/relationships/slideLayout" Target="../slideLayouts/slideLayout28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slideLayout" Target="../slideLayouts/slideLayout26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7.xml"/><Relationship Id="rId3" Type="http://schemas.openxmlformats.org/officeDocument/2006/relationships/slideLayout" Target="../slideLayouts/slideLayout32.xml"/><Relationship Id="rId7" Type="http://schemas.openxmlformats.org/officeDocument/2006/relationships/slideLayout" Target="../slideLayouts/slideLayout36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31.xml"/><Relationship Id="rId1" Type="http://schemas.openxmlformats.org/officeDocument/2006/relationships/slideLayout" Target="../slideLayouts/slideLayout30.xml"/><Relationship Id="rId6" Type="http://schemas.openxmlformats.org/officeDocument/2006/relationships/slideLayout" Target="../slideLayouts/slideLayout35.xml"/><Relationship Id="rId11" Type="http://schemas.openxmlformats.org/officeDocument/2006/relationships/slideLayout" Target="../slideLayouts/slideLayout40.xml"/><Relationship Id="rId5" Type="http://schemas.openxmlformats.org/officeDocument/2006/relationships/slideLayout" Target="../slideLayouts/slideLayout34.xml"/><Relationship Id="rId10" Type="http://schemas.openxmlformats.org/officeDocument/2006/relationships/slideLayout" Target="../slideLayouts/slideLayout39.xml"/><Relationship Id="rId4" Type="http://schemas.openxmlformats.org/officeDocument/2006/relationships/slideLayout" Target="../slideLayouts/slideLayout33.xml"/><Relationship Id="rId9" Type="http://schemas.openxmlformats.org/officeDocument/2006/relationships/slideLayout" Target="../slideLayouts/slideLayout38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8.xml"/><Relationship Id="rId13" Type="http://schemas.openxmlformats.org/officeDocument/2006/relationships/image" Target="../media/image4.jpeg"/><Relationship Id="rId3" Type="http://schemas.openxmlformats.org/officeDocument/2006/relationships/slideLayout" Target="../slideLayouts/slideLayout43.xml"/><Relationship Id="rId7" Type="http://schemas.openxmlformats.org/officeDocument/2006/relationships/slideLayout" Target="../slideLayouts/slideLayout47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42.xml"/><Relationship Id="rId1" Type="http://schemas.openxmlformats.org/officeDocument/2006/relationships/slideLayout" Target="../slideLayouts/slideLayout41.xml"/><Relationship Id="rId6" Type="http://schemas.openxmlformats.org/officeDocument/2006/relationships/slideLayout" Target="../slideLayouts/slideLayout46.xml"/><Relationship Id="rId11" Type="http://schemas.openxmlformats.org/officeDocument/2006/relationships/slideLayout" Target="../slideLayouts/slideLayout51.xml"/><Relationship Id="rId5" Type="http://schemas.openxmlformats.org/officeDocument/2006/relationships/slideLayout" Target="../slideLayouts/slideLayout45.xml"/><Relationship Id="rId10" Type="http://schemas.openxmlformats.org/officeDocument/2006/relationships/slideLayout" Target="../slideLayouts/slideLayout50.xml"/><Relationship Id="rId4" Type="http://schemas.openxmlformats.org/officeDocument/2006/relationships/slideLayout" Target="../slideLayouts/slideLayout44.xml"/><Relationship Id="rId9" Type="http://schemas.openxmlformats.org/officeDocument/2006/relationships/slideLayout" Target="../slideLayouts/slideLayout49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9.xml"/><Relationship Id="rId13" Type="http://schemas.openxmlformats.org/officeDocument/2006/relationships/image" Target="../media/image4.jpeg"/><Relationship Id="rId3" Type="http://schemas.openxmlformats.org/officeDocument/2006/relationships/slideLayout" Target="../slideLayouts/slideLayout54.xml"/><Relationship Id="rId7" Type="http://schemas.openxmlformats.org/officeDocument/2006/relationships/slideLayout" Target="../slideLayouts/slideLayout58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53.xml"/><Relationship Id="rId1" Type="http://schemas.openxmlformats.org/officeDocument/2006/relationships/slideLayout" Target="../slideLayouts/slideLayout52.xml"/><Relationship Id="rId6" Type="http://schemas.openxmlformats.org/officeDocument/2006/relationships/slideLayout" Target="../slideLayouts/slideLayout57.xml"/><Relationship Id="rId11" Type="http://schemas.openxmlformats.org/officeDocument/2006/relationships/slideLayout" Target="../slideLayouts/slideLayout62.xml"/><Relationship Id="rId5" Type="http://schemas.openxmlformats.org/officeDocument/2006/relationships/slideLayout" Target="../slideLayouts/slideLayout56.xml"/><Relationship Id="rId10" Type="http://schemas.openxmlformats.org/officeDocument/2006/relationships/slideLayout" Target="../slideLayouts/slideLayout61.xml"/><Relationship Id="rId4" Type="http://schemas.openxmlformats.org/officeDocument/2006/relationships/slideLayout" Target="../slideLayouts/slideLayout55.xml"/><Relationship Id="rId9" Type="http://schemas.openxmlformats.org/officeDocument/2006/relationships/slideLayout" Target="../slideLayouts/slideLayout60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0.xml"/><Relationship Id="rId13" Type="http://schemas.openxmlformats.org/officeDocument/2006/relationships/image" Target="../media/image4.jpeg"/><Relationship Id="rId3" Type="http://schemas.openxmlformats.org/officeDocument/2006/relationships/slideLayout" Target="../slideLayouts/slideLayout65.xml"/><Relationship Id="rId7" Type="http://schemas.openxmlformats.org/officeDocument/2006/relationships/slideLayout" Target="../slideLayouts/slideLayout69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64.xml"/><Relationship Id="rId1" Type="http://schemas.openxmlformats.org/officeDocument/2006/relationships/slideLayout" Target="../slideLayouts/slideLayout63.xml"/><Relationship Id="rId6" Type="http://schemas.openxmlformats.org/officeDocument/2006/relationships/slideLayout" Target="../slideLayouts/slideLayout68.xml"/><Relationship Id="rId11" Type="http://schemas.openxmlformats.org/officeDocument/2006/relationships/slideLayout" Target="../slideLayouts/slideLayout73.xml"/><Relationship Id="rId5" Type="http://schemas.openxmlformats.org/officeDocument/2006/relationships/slideLayout" Target="../slideLayouts/slideLayout67.xml"/><Relationship Id="rId10" Type="http://schemas.openxmlformats.org/officeDocument/2006/relationships/slideLayout" Target="../slideLayouts/slideLayout72.xml"/><Relationship Id="rId4" Type="http://schemas.openxmlformats.org/officeDocument/2006/relationships/slideLayout" Target="../slideLayouts/slideLayout66.xml"/><Relationship Id="rId9" Type="http://schemas.openxmlformats.org/officeDocument/2006/relationships/slideLayout" Target="../slideLayouts/slideLayout71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1.xml"/><Relationship Id="rId13" Type="http://schemas.openxmlformats.org/officeDocument/2006/relationships/image" Target="../media/image4.jpeg"/><Relationship Id="rId3" Type="http://schemas.openxmlformats.org/officeDocument/2006/relationships/slideLayout" Target="../slideLayouts/slideLayout76.xml"/><Relationship Id="rId7" Type="http://schemas.openxmlformats.org/officeDocument/2006/relationships/slideLayout" Target="../slideLayouts/slideLayout80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75.xml"/><Relationship Id="rId1" Type="http://schemas.openxmlformats.org/officeDocument/2006/relationships/slideLayout" Target="../slideLayouts/slideLayout74.xml"/><Relationship Id="rId6" Type="http://schemas.openxmlformats.org/officeDocument/2006/relationships/slideLayout" Target="../slideLayouts/slideLayout79.xml"/><Relationship Id="rId11" Type="http://schemas.openxmlformats.org/officeDocument/2006/relationships/slideLayout" Target="../slideLayouts/slideLayout84.xml"/><Relationship Id="rId5" Type="http://schemas.openxmlformats.org/officeDocument/2006/relationships/slideLayout" Target="../slideLayouts/slideLayout78.xml"/><Relationship Id="rId10" Type="http://schemas.openxmlformats.org/officeDocument/2006/relationships/slideLayout" Target="../slideLayouts/slideLayout83.xml"/><Relationship Id="rId4" Type="http://schemas.openxmlformats.org/officeDocument/2006/relationships/slideLayout" Target="../slideLayouts/slideLayout77.xml"/><Relationship Id="rId9" Type="http://schemas.openxmlformats.org/officeDocument/2006/relationships/slideLayout" Target="../slideLayouts/slideLayout82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2.xml"/><Relationship Id="rId13" Type="http://schemas.openxmlformats.org/officeDocument/2006/relationships/image" Target="../media/image4.jpeg"/><Relationship Id="rId3" Type="http://schemas.openxmlformats.org/officeDocument/2006/relationships/slideLayout" Target="../slideLayouts/slideLayout87.xml"/><Relationship Id="rId7" Type="http://schemas.openxmlformats.org/officeDocument/2006/relationships/slideLayout" Target="../slideLayouts/slideLayout91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86.xml"/><Relationship Id="rId1" Type="http://schemas.openxmlformats.org/officeDocument/2006/relationships/slideLayout" Target="../slideLayouts/slideLayout85.xml"/><Relationship Id="rId6" Type="http://schemas.openxmlformats.org/officeDocument/2006/relationships/slideLayout" Target="../slideLayouts/slideLayout90.xml"/><Relationship Id="rId11" Type="http://schemas.openxmlformats.org/officeDocument/2006/relationships/slideLayout" Target="../slideLayouts/slideLayout95.xml"/><Relationship Id="rId5" Type="http://schemas.openxmlformats.org/officeDocument/2006/relationships/slideLayout" Target="../slideLayouts/slideLayout89.xml"/><Relationship Id="rId10" Type="http://schemas.openxmlformats.org/officeDocument/2006/relationships/slideLayout" Target="../slideLayouts/slideLayout94.xml"/><Relationship Id="rId4" Type="http://schemas.openxmlformats.org/officeDocument/2006/relationships/slideLayout" Target="../slideLayouts/slideLayout88.xml"/><Relationship Id="rId9" Type="http://schemas.openxmlformats.org/officeDocument/2006/relationships/slideLayout" Target="../slideLayouts/slideLayout93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3.xml"/><Relationship Id="rId13" Type="http://schemas.openxmlformats.org/officeDocument/2006/relationships/image" Target="../media/image4.jpeg"/><Relationship Id="rId3" Type="http://schemas.openxmlformats.org/officeDocument/2006/relationships/slideLayout" Target="../slideLayouts/slideLayout98.xml"/><Relationship Id="rId7" Type="http://schemas.openxmlformats.org/officeDocument/2006/relationships/slideLayout" Target="../slideLayouts/slideLayout102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97.xml"/><Relationship Id="rId1" Type="http://schemas.openxmlformats.org/officeDocument/2006/relationships/slideLayout" Target="../slideLayouts/slideLayout96.xml"/><Relationship Id="rId6" Type="http://schemas.openxmlformats.org/officeDocument/2006/relationships/slideLayout" Target="../slideLayouts/slideLayout101.xml"/><Relationship Id="rId11" Type="http://schemas.openxmlformats.org/officeDocument/2006/relationships/slideLayout" Target="../slideLayouts/slideLayout106.xml"/><Relationship Id="rId5" Type="http://schemas.openxmlformats.org/officeDocument/2006/relationships/slideLayout" Target="../slideLayouts/slideLayout100.xml"/><Relationship Id="rId10" Type="http://schemas.openxmlformats.org/officeDocument/2006/relationships/slideLayout" Target="../slideLayouts/slideLayout105.xml"/><Relationship Id="rId4" Type="http://schemas.openxmlformats.org/officeDocument/2006/relationships/slideLayout" Target="../slideLayouts/slideLayout99.xml"/><Relationship Id="rId9" Type="http://schemas.openxmlformats.org/officeDocument/2006/relationships/slideLayout" Target="../slideLayouts/slideLayout10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4" cstate="screen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Arial" charset="0"/>
                <a:cs typeface="Arial" charset="0"/>
              </a:defRPr>
            </a:lvl1pPr>
          </a:lstStyle>
          <a:p>
            <a:fld id="{759E0D54-B223-49FF-A5D2-572C4E48DA61}" type="datetimeFigureOut">
              <a:rPr lang="ru-RU" smtClean="0"/>
              <a:t>23.04.2023</a:t>
            </a:fld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Arial" charset="0"/>
                <a:cs typeface="Arial" charset="0"/>
              </a:defRPr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fld id="{42767716-EAAB-4D92-B2F3-B96BD239FC8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ransition spd="med">
    <p:pull dir="r"/>
  </p:transition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screen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solidFill>
                  <a:srgbClr val="000000"/>
                </a:solidFill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solidFill>
                  <a:srgbClr val="000000"/>
                </a:solidFill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solidFill>
                  <a:srgbClr val="000000"/>
                </a:solidFill>
              </a:defRPr>
            </a:lvl1pPr>
          </a:lstStyle>
          <a:p>
            <a:fld id="{65D6E8B3-F081-49A6-9259-50A5B7E959EE}" type="slidenum">
              <a:rPr lang="ru-RU" altLang="ru-RU"/>
              <a:pPr/>
              <a:t>‹#›</a:t>
            </a:fld>
            <a:endParaRPr lang="ru-RU" alt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6" r:id="rId1"/>
    <p:sldLayoutId id="2147483777" r:id="rId2"/>
    <p:sldLayoutId id="2147483778" r:id="rId3"/>
    <p:sldLayoutId id="2147483779" r:id="rId4"/>
    <p:sldLayoutId id="2147483780" r:id="rId5"/>
    <p:sldLayoutId id="2147483781" r:id="rId6"/>
    <p:sldLayoutId id="2147483782" r:id="rId7"/>
    <p:sldLayoutId id="2147483783" r:id="rId8"/>
    <p:sldLayoutId id="2147483784" r:id="rId9"/>
    <p:sldLayoutId id="2147483785" r:id="rId10"/>
    <p:sldLayoutId id="2147483786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screen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13" descr="C:\Documents and Settings\Администратор.NABSTER-93510E9\Рабочий стол\Рисунок3.png"/>
          <p:cNvPicPr>
            <a:picLocks noChangeAspect="1" noChangeArrowheads="1"/>
          </p:cNvPicPr>
          <p:nvPr/>
        </p:nvPicPr>
        <p:blipFill>
          <a:blip r:embed="rId14" cstate="screen"/>
          <a:srcRect/>
          <a:stretch>
            <a:fillRect/>
          </a:stretch>
        </p:blipFill>
        <p:spPr bwMode="auto">
          <a:xfrm>
            <a:off x="285750" y="214313"/>
            <a:ext cx="1512888" cy="6429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19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9220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defRPr>
            </a:lvl1pPr>
          </a:lstStyle>
          <a:p>
            <a:pPr>
              <a:defRPr/>
            </a:pPr>
            <a:fld id="{F1331F40-8F1B-4D6A-B09D-F979D1FDE53C}" type="datetimeFigureOut">
              <a:rPr lang="ru-RU"/>
              <a:pPr>
                <a:defRPr/>
              </a:pPr>
              <a:t>23.04.2023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fld id="{BFFCDCED-CB61-478B-A67E-D75989C716D0}" type="slidenum">
              <a:rPr lang="ru-RU"/>
              <a:pPr/>
              <a:t>‹#›</a:t>
            </a:fld>
            <a:endParaRPr lang="ru-RU" dirty="0"/>
          </a:p>
        </p:txBody>
      </p:sp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285720" y="214290"/>
            <a:ext cx="8643998" cy="6429420"/>
          </a:xfrm>
          <a:prstGeom prst="round2DiagRect">
            <a:avLst/>
          </a:prstGeom>
          <a:noFill/>
          <a:ln w="104775"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white"/>
              </a:solidFill>
            </a:endParaRPr>
          </a:p>
        </p:txBody>
      </p:sp>
      <p:cxnSp>
        <p:nvCxnSpPr>
          <p:cNvPr id="13" name="Прямая соединительная линия 12"/>
          <p:cNvCxnSpPr/>
          <p:nvPr/>
        </p:nvCxnSpPr>
        <p:spPr>
          <a:xfrm rot="5400000">
            <a:off x="-1428792" y="3429000"/>
            <a:ext cx="6429420" cy="1588"/>
          </a:xfrm>
          <a:prstGeom prst="line">
            <a:avLst/>
          </a:prstGeom>
          <a:ln w="104775"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228" name="Picture 5"/>
          <p:cNvPicPr>
            <a:picLocks noChangeAspect="1" noChangeArrowheads="1"/>
          </p:cNvPicPr>
          <p:nvPr/>
        </p:nvPicPr>
        <p:blipFill>
          <a:blip r:embed="rId15" cstate="screen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42938" y="3429000"/>
            <a:ext cx="1000125" cy="1465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9" name="Picture 7" descr="http://inmenso.ru/components/com_virtuemart/shop_image/product/288552.jpg"/>
          <p:cNvPicPr>
            <a:picLocks noChangeAspect="1" noChangeArrowheads="1"/>
          </p:cNvPicPr>
          <p:nvPr/>
        </p:nvPicPr>
        <p:blipFill>
          <a:blip r:embed="rId16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2286317">
            <a:off x="541338" y="4767263"/>
            <a:ext cx="874712" cy="1362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30" name="Picture 9" descr="http://cdn.designrfix.com/wp-content/uploads/2011/07/free-psd-files-2011-2july-39.jpg"/>
          <p:cNvPicPr>
            <a:picLocks noChangeAspect="1" noChangeArrowheads="1"/>
          </p:cNvPicPr>
          <p:nvPr/>
        </p:nvPicPr>
        <p:blipFill>
          <a:blip r:embed="rId17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42875" y="2071688"/>
            <a:ext cx="1706563" cy="1279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31" name="Picture 11" descr="http://s48.radikal.ru/i122/1108/4a/01f31e9621dft.jpg"/>
          <p:cNvPicPr>
            <a:picLocks noChangeAspect="1" noChangeArrowheads="1"/>
          </p:cNvPicPr>
          <p:nvPr/>
        </p:nvPicPr>
        <p:blipFill>
          <a:blip r:embed="rId18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286625" y="4857750"/>
            <a:ext cx="1357313" cy="1420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32" name="Picture 12"/>
          <p:cNvPicPr>
            <a:picLocks noChangeAspect="1" noChangeArrowheads="1"/>
          </p:cNvPicPr>
          <p:nvPr/>
        </p:nvPicPr>
        <p:blipFill>
          <a:blip r:embed="rId19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-1196212">
            <a:off x="522288" y="838200"/>
            <a:ext cx="928687" cy="1131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TextBox 15"/>
          <p:cNvSpPr txBox="1"/>
          <p:nvPr/>
        </p:nvSpPr>
        <p:spPr>
          <a:xfrm>
            <a:off x="0" y="6611938"/>
            <a:ext cx="1714500" cy="2460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dirty="0">
                <a:solidFill>
                  <a:srgbClr val="EEECE1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+mn-cs"/>
              </a:rPr>
              <a:t>http://ton64ton.blogspot.ru/</a:t>
            </a:r>
            <a:endParaRPr lang="ru-RU" sz="1000" dirty="0">
              <a:solidFill>
                <a:srgbClr val="EEECE1">
                  <a:lumMod val="50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8" r:id="rId1"/>
    <p:sldLayoutId id="2147483789" r:id="rId2"/>
    <p:sldLayoutId id="2147483790" r:id="rId3"/>
    <p:sldLayoutId id="2147483791" r:id="rId4"/>
    <p:sldLayoutId id="2147483792" r:id="rId5"/>
    <p:sldLayoutId id="2147483793" r:id="rId6"/>
    <p:sldLayoutId id="2147483794" r:id="rId7"/>
    <p:sldLayoutId id="2147483795" r:id="rId8"/>
    <p:sldLayoutId id="2147483796" r:id="rId9"/>
    <p:sldLayoutId id="2147483797" r:id="rId10"/>
    <p:sldLayoutId id="2147483798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screen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13" descr="C:\Documents and Settings\Администратор.NABSTER-93510E9\Рабочий стол\Рисунок3.png"/>
          <p:cNvPicPr>
            <a:picLocks noChangeAspect="1" noChangeArrowheads="1"/>
          </p:cNvPicPr>
          <p:nvPr/>
        </p:nvPicPr>
        <p:blipFill>
          <a:blip r:embed="rId14" cstate="screen"/>
          <a:srcRect/>
          <a:stretch>
            <a:fillRect/>
          </a:stretch>
        </p:blipFill>
        <p:spPr bwMode="auto">
          <a:xfrm>
            <a:off x="285750" y="214313"/>
            <a:ext cx="1512888" cy="6429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3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44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defRPr>
            </a:lvl1pPr>
          </a:lstStyle>
          <a:p>
            <a:pPr>
              <a:defRPr/>
            </a:pPr>
            <a:fld id="{E62C49AB-F8F0-4CFC-800C-1034841C9080}" type="datetimeFigureOut">
              <a:rPr lang="ru-RU"/>
              <a:pPr>
                <a:defRPr/>
              </a:pPr>
              <a:t>23.04.2023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fld id="{C96F49A6-0434-438F-B0DF-D76E8D914374}" type="slidenum">
              <a:rPr lang="ru-RU"/>
              <a:pPr/>
              <a:t>‹#›</a:t>
            </a:fld>
            <a:endParaRPr lang="ru-RU" dirty="0"/>
          </a:p>
        </p:txBody>
      </p:sp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285720" y="214290"/>
            <a:ext cx="8643998" cy="6429420"/>
          </a:xfrm>
          <a:prstGeom prst="round2DiagRect">
            <a:avLst/>
          </a:prstGeom>
          <a:noFill/>
          <a:ln w="104775"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white"/>
              </a:solidFill>
            </a:endParaRPr>
          </a:p>
        </p:txBody>
      </p:sp>
      <p:cxnSp>
        <p:nvCxnSpPr>
          <p:cNvPr id="13" name="Прямая соединительная линия 12"/>
          <p:cNvCxnSpPr/>
          <p:nvPr/>
        </p:nvCxnSpPr>
        <p:spPr>
          <a:xfrm rot="5400000">
            <a:off x="-1428792" y="3429000"/>
            <a:ext cx="6429420" cy="1588"/>
          </a:xfrm>
          <a:prstGeom prst="line">
            <a:avLst/>
          </a:prstGeom>
          <a:ln w="104775"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52" name="Picture 5"/>
          <p:cNvPicPr>
            <a:picLocks noChangeAspect="1" noChangeArrowheads="1"/>
          </p:cNvPicPr>
          <p:nvPr/>
        </p:nvPicPr>
        <p:blipFill>
          <a:blip r:embed="rId15" cstate="screen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42938" y="3429000"/>
            <a:ext cx="1000125" cy="1465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53" name="Picture 7" descr="http://inmenso.ru/components/com_virtuemart/shop_image/product/288552.jpg"/>
          <p:cNvPicPr>
            <a:picLocks noChangeAspect="1" noChangeArrowheads="1"/>
          </p:cNvPicPr>
          <p:nvPr/>
        </p:nvPicPr>
        <p:blipFill>
          <a:blip r:embed="rId16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2286317">
            <a:off x="541338" y="4767263"/>
            <a:ext cx="874712" cy="1362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54" name="Picture 9" descr="http://cdn.designrfix.com/wp-content/uploads/2011/07/free-psd-files-2011-2july-39.jpg"/>
          <p:cNvPicPr>
            <a:picLocks noChangeAspect="1" noChangeArrowheads="1"/>
          </p:cNvPicPr>
          <p:nvPr/>
        </p:nvPicPr>
        <p:blipFill>
          <a:blip r:embed="rId17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42875" y="2071688"/>
            <a:ext cx="1706563" cy="1279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55" name="Picture 11" descr="http://s48.radikal.ru/i122/1108/4a/01f31e9621dft.jpg"/>
          <p:cNvPicPr>
            <a:picLocks noChangeAspect="1" noChangeArrowheads="1"/>
          </p:cNvPicPr>
          <p:nvPr/>
        </p:nvPicPr>
        <p:blipFill>
          <a:blip r:embed="rId18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286625" y="4857750"/>
            <a:ext cx="1357313" cy="1420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56" name="Picture 12"/>
          <p:cNvPicPr>
            <a:picLocks noChangeAspect="1" noChangeArrowheads="1"/>
          </p:cNvPicPr>
          <p:nvPr/>
        </p:nvPicPr>
        <p:blipFill>
          <a:blip r:embed="rId19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-1196212">
            <a:off x="522288" y="838200"/>
            <a:ext cx="928687" cy="1131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TextBox 15"/>
          <p:cNvSpPr txBox="1"/>
          <p:nvPr/>
        </p:nvSpPr>
        <p:spPr>
          <a:xfrm>
            <a:off x="0" y="6611938"/>
            <a:ext cx="1714500" cy="2460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dirty="0">
                <a:solidFill>
                  <a:srgbClr val="EEECE1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+mn-cs"/>
              </a:rPr>
              <a:t>http://ton64ton.blogspot.ru/</a:t>
            </a:r>
            <a:endParaRPr lang="ru-RU" sz="1000" dirty="0">
              <a:solidFill>
                <a:srgbClr val="EEECE1">
                  <a:lumMod val="50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0" r:id="rId1"/>
    <p:sldLayoutId id="2147483801" r:id="rId2"/>
    <p:sldLayoutId id="2147483802" r:id="rId3"/>
    <p:sldLayoutId id="2147483803" r:id="rId4"/>
    <p:sldLayoutId id="2147483804" r:id="rId5"/>
    <p:sldLayoutId id="2147483805" r:id="rId6"/>
    <p:sldLayoutId id="2147483806" r:id="rId7"/>
    <p:sldLayoutId id="2147483807" r:id="rId8"/>
    <p:sldLayoutId id="2147483808" r:id="rId9"/>
    <p:sldLayoutId id="2147483809" r:id="rId10"/>
    <p:sldLayoutId id="2147483810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pattFill prst="lgGrid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4186238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i="0" baseline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lnSpc>
                <a:spcPct val="100000"/>
              </a:lnSpc>
            </a:pPr>
            <a:fld id="{77AC22BA-77EB-4C6B-92AD-701F26C6D5CC}" type="datetime">
              <a:rPr lang="ru-RU" sz="1400" b="0" strike="noStrike" spc="-1" smtClean="0">
                <a:solidFill>
                  <a:srgbClr val="000000"/>
                </a:solidFill>
                <a:latin typeface="Arial"/>
              </a:rPr>
              <a:pPr>
                <a:lnSpc>
                  <a:spcPct val="100000"/>
                </a:lnSpc>
              </a:pPr>
              <a:t>23.04.2023</a:t>
            </a:fld>
            <a:endParaRPr lang="ru-RU" sz="1400" b="0" strike="noStrike" spc="-1" dirty="0">
              <a:latin typeface="Times New Roman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i="0" baseline="0"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ru-RU" sz="2400" b="0" strike="noStrike" spc="-1" dirty="0">
              <a:latin typeface="Times New Roman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i="0" baseline="0">
                <a:solidFill>
                  <a:schemeClr val="tx1"/>
                </a:solidFill>
                <a:latin typeface="Arial" charset="0"/>
              </a:defRPr>
            </a:lvl1pPr>
          </a:lstStyle>
          <a:p>
            <a:pPr algn="r">
              <a:lnSpc>
                <a:spcPct val="100000"/>
              </a:lnSpc>
            </a:pPr>
            <a:fld id="{C1587367-8BB9-4016-BA63-D847F1961E43}" type="slidenum">
              <a:rPr lang="ru-RU" sz="1400" b="0" strike="noStrike" spc="-1" smtClean="0">
                <a:solidFill>
                  <a:srgbClr val="000000"/>
                </a:solidFill>
                <a:latin typeface="Arial"/>
              </a:rPr>
              <a:pPr algn="r">
                <a:lnSpc>
                  <a:spcPct val="100000"/>
                </a:lnSpc>
              </a:pPr>
              <a:t>‹#›</a:t>
            </a:fld>
            <a:endParaRPr lang="ru-RU" sz="1400" b="0" strike="noStrike" spc="-1" dirty="0">
              <a:latin typeface="Times New Roman"/>
            </a:endParaRPr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4562475" y="0"/>
            <a:ext cx="431800" cy="6858000"/>
          </a:xfrm>
          <a:prstGeom prst="rect">
            <a:avLst/>
          </a:prstGeom>
          <a:gradFill rotWithShape="1">
            <a:gsLst>
              <a:gs pos="0">
                <a:schemeClr val="bg1">
                  <a:gamma/>
                  <a:shade val="53333"/>
                  <a:invGamma/>
                  <a:alpha val="41000"/>
                </a:schemeClr>
              </a:gs>
              <a:gs pos="100000">
                <a:schemeClr val="bg1">
                  <a:alpha val="0"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1035" name="Line 11"/>
          <p:cNvSpPr>
            <a:spLocks noChangeShapeType="1"/>
          </p:cNvSpPr>
          <p:nvPr/>
        </p:nvSpPr>
        <p:spPr bwMode="auto">
          <a:xfrm>
            <a:off x="539750" y="0"/>
            <a:ext cx="0" cy="6858000"/>
          </a:xfrm>
          <a:prstGeom prst="line">
            <a:avLst/>
          </a:prstGeom>
          <a:noFill/>
          <a:ln w="9525">
            <a:solidFill>
              <a:srgbClr val="FF505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1036" name="Line 12"/>
          <p:cNvSpPr>
            <a:spLocks noChangeShapeType="1"/>
          </p:cNvSpPr>
          <p:nvPr/>
        </p:nvSpPr>
        <p:spPr bwMode="auto">
          <a:xfrm>
            <a:off x="8604250" y="0"/>
            <a:ext cx="0" cy="6858000"/>
          </a:xfrm>
          <a:prstGeom prst="line">
            <a:avLst/>
          </a:prstGeom>
          <a:noFill/>
          <a:ln w="9525">
            <a:solidFill>
              <a:srgbClr val="FF505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 dirty="0">
              <a:solidFill>
                <a:srgbClr val="000000"/>
              </a:solidFill>
            </a:endParaRPr>
          </a:p>
        </p:txBody>
      </p:sp>
      <p:grpSp>
        <p:nvGrpSpPr>
          <p:cNvPr id="2" name="Group 23"/>
          <p:cNvGrpSpPr>
            <a:grpSpLocks/>
          </p:cNvGrpSpPr>
          <p:nvPr/>
        </p:nvGrpSpPr>
        <p:grpSpPr bwMode="auto">
          <a:xfrm>
            <a:off x="4538663" y="719138"/>
            <a:ext cx="60325" cy="533400"/>
            <a:chOff x="2864" y="452"/>
            <a:chExt cx="38" cy="336"/>
          </a:xfrm>
        </p:grpSpPr>
        <p:sp>
          <p:nvSpPr>
            <p:cNvPr id="1045" name="Oval 21"/>
            <p:cNvSpPr>
              <a:spLocks noChangeArrowheads="1"/>
            </p:cNvSpPr>
            <p:nvPr userDrawn="1"/>
          </p:nvSpPr>
          <p:spPr bwMode="auto">
            <a:xfrm>
              <a:off x="2864" y="751"/>
              <a:ext cx="38" cy="37"/>
            </a:xfrm>
            <a:prstGeom prst="ellipse">
              <a:avLst/>
            </a:prstGeom>
            <a:solidFill>
              <a:srgbClr val="333333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 dirty="0">
                <a:solidFill>
                  <a:srgbClr val="000000"/>
                </a:solidFill>
              </a:endParaRPr>
            </a:p>
          </p:txBody>
        </p:sp>
        <p:sp>
          <p:nvSpPr>
            <p:cNvPr id="1046" name="Oval 22"/>
            <p:cNvSpPr>
              <a:spLocks noChangeArrowheads="1"/>
            </p:cNvSpPr>
            <p:nvPr userDrawn="1"/>
          </p:nvSpPr>
          <p:spPr bwMode="auto">
            <a:xfrm>
              <a:off x="2864" y="452"/>
              <a:ext cx="38" cy="37"/>
            </a:xfrm>
            <a:prstGeom prst="ellipse">
              <a:avLst/>
            </a:prstGeom>
            <a:solidFill>
              <a:srgbClr val="333333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 dirty="0">
                <a:solidFill>
                  <a:srgbClr val="000000"/>
                </a:solidFill>
              </a:endParaRPr>
            </a:p>
          </p:txBody>
        </p:sp>
        <p:grpSp>
          <p:nvGrpSpPr>
            <p:cNvPr id="3" name="Group 17"/>
            <p:cNvGrpSpPr>
              <a:grpSpLocks/>
            </p:cNvGrpSpPr>
            <p:nvPr userDrawn="1"/>
          </p:nvGrpSpPr>
          <p:grpSpPr bwMode="auto">
            <a:xfrm>
              <a:off x="2870" y="468"/>
              <a:ext cx="27" cy="308"/>
              <a:chOff x="2870" y="630"/>
              <a:chExt cx="27" cy="398"/>
            </a:xfrm>
          </p:grpSpPr>
          <p:sp>
            <p:nvSpPr>
              <p:cNvPr id="1039" name="AutoShape 15"/>
              <p:cNvSpPr>
                <a:spLocks noChangeArrowheads="1"/>
              </p:cNvSpPr>
              <p:nvPr userDrawn="1"/>
            </p:nvSpPr>
            <p:spPr bwMode="auto">
              <a:xfrm>
                <a:off x="2870" y="630"/>
                <a:ext cx="27" cy="187"/>
              </a:xfrm>
              <a:prstGeom prst="flowChartAlternateProcess">
                <a:avLst/>
              </a:prstGeom>
              <a:gradFill rotWithShape="1">
                <a:gsLst>
                  <a:gs pos="0">
                    <a:srgbClr val="B2B2B2">
                      <a:gamma/>
                      <a:shade val="0"/>
                      <a:invGamma/>
                    </a:srgbClr>
                  </a:gs>
                  <a:gs pos="50000">
                    <a:srgbClr val="B2B2B2"/>
                  </a:gs>
                  <a:gs pos="100000">
                    <a:srgbClr val="B2B2B2">
                      <a:gamma/>
                      <a:shade val="0"/>
                      <a:invGamma/>
                    </a:srgbClr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>
                <a:outerShdw dist="17961" dir="2700000" algn="ctr" rotWithShape="0">
                  <a:srgbClr val="5F5F5F">
                    <a:alpha val="50000"/>
                  </a:srgbClr>
                </a:outerShdw>
              </a:effectLst>
            </p:spPr>
            <p:txBody>
              <a:bodyPr wrap="none" anchor="ctr"/>
              <a:lstStyle/>
              <a:p>
                <a:endParaRPr lang="ru-RU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40" name="AutoShape 16"/>
              <p:cNvSpPr>
                <a:spLocks noChangeArrowheads="1"/>
              </p:cNvSpPr>
              <p:nvPr userDrawn="1"/>
            </p:nvSpPr>
            <p:spPr bwMode="auto">
              <a:xfrm>
                <a:off x="2870" y="841"/>
                <a:ext cx="27" cy="187"/>
              </a:xfrm>
              <a:prstGeom prst="flowChartAlternateProcess">
                <a:avLst/>
              </a:prstGeom>
              <a:gradFill rotWithShape="1">
                <a:gsLst>
                  <a:gs pos="0">
                    <a:srgbClr val="B2B2B2">
                      <a:gamma/>
                      <a:shade val="0"/>
                      <a:invGamma/>
                    </a:srgbClr>
                  </a:gs>
                  <a:gs pos="50000">
                    <a:srgbClr val="B2B2B2"/>
                  </a:gs>
                  <a:gs pos="100000">
                    <a:srgbClr val="B2B2B2">
                      <a:gamma/>
                      <a:shade val="0"/>
                      <a:invGamma/>
                    </a:srgbClr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>
                <a:outerShdw dist="17961" dir="2700000" algn="ctr" rotWithShape="0">
                  <a:srgbClr val="5F5F5F">
                    <a:alpha val="50000"/>
                  </a:srgbClr>
                </a:outerShdw>
              </a:effectLst>
            </p:spPr>
            <p:txBody>
              <a:bodyPr wrap="none" anchor="ctr"/>
              <a:lstStyle/>
              <a:p>
                <a:endParaRPr lang="ru-RU" dirty="0">
                  <a:solidFill>
                    <a:srgbClr val="000000"/>
                  </a:solidFill>
                </a:endParaRPr>
              </a:p>
            </p:txBody>
          </p:sp>
        </p:grpSp>
      </p:grpSp>
      <p:grpSp>
        <p:nvGrpSpPr>
          <p:cNvPr id="4" name="Group 24"/>
          <p:cNvGrpSpPr>
            <a:grpSpLocks/>
          </p:cNvGrpSpPr>
          <p:nvPr/>
        </p:nvGrpSpPr>
        <p:grpSpPr bwMode="auto">
          <a:xfrm>
            <a:off x="4533900" y="5705475"/>
            <a:ext cx="60325" cy="533400"/>
            <a:chOff x="2864" y="452"/>
            <a:chExt cx="38" cy="336"/>
          </a:xfrm>
        </p:grpSpPr>
        <p:sp>
          <p:nvSpPr>
            <p:cNvPr id="1049" name="Oval 25"/>
            <p:cNvSpPr>
              <a:spLocks noChangeArrowheads="1"/>
            </p:cNvSpPr>
            <p:nvPr userDrawn="1"/>
          </p:nvSpPr>
          <p:spPr bwMode="auto">
            <a:xfrm>
              <a:off x="2864" y="751"/>
              <a:ext cx="38" cy="37"/>
            </a:xfrm>
            <a:prstGeom prst="ellipse">
              <a:avLst/>
            </a:prstGeom>
            <a:solidFill>
              <a:srgbClr val="333333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 dirty="0">
                <a:solidFill>
                  <a:srgbClr val="000000"/>
                </a:solidFill>
              </a:endParaRPr>
            </a:p>
          </p:txBody>
        </p:sp>
        <p:sp>
          <p:nvSpPr>
            <p:cNvPr id="1050" name="Oval 26"/>
            <p:cNvSpPr>
              <a:spLocks noChangeArrowheads="1"/>
            </p:cNvSpPr>
            <p:nvPr userDrawn="1"/>
          </p:nvSpPr>
          <p:spPr bwMode="auto">
            <a:xfrm>
              <a:off x="2864" y="452"/>
              <a:ext cx="38" cy="37"/>
            </a:xfrm>
            <a:prstGeom prst="ellipse">
              <a:avLst/>
            </a:prstGeom>
            <a:solidFill>
              <a:srgbClr val="333333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 dirty="0">
                <a:solidFill>
                  <a:srgbClr val="000000"/>
                </a:solidFill>
              </a:endParaRPr>
            </a:p>
          </p:txBody>
        </p:sp>
        <p:grpSp>
          <p:nvGrpSpPr>
            <p:cNvPr id="5" name="Group 27"/>
            <p:cNvGrpSpPr>
              <a:grpSpLocks/>
            </p:cNvGrpSpPr>
            <p:nvPr userDrawn="1"/>
          </p:nvGrpSpPr>
          <p:grpSpPr bwMode="auto">
            <a:xfrm>
              <a:off x="2870" y="468"/>
              <a:ext cx="27" cy="308"/>
              <a:chOff x="2870" y="630"/>
              <a:chExt cx="27" cy="398"/>
            </a:xfrm>
          </p:grpSpPr>
          <p:sp>
            <p:nvSpPr>
              <p:cNvPr id="1052" name="AutoShape 28"/>
              <p:cNvSpPr>
                <a:spLocks noChangeArrowheads="1"/>
              </p:cNvSpPr>
              <p:nvPr userDrawn="1"/>
            </p:nvSpPr>
            <p:spPr bwMode="auto">
              <a:xfrm>
                <a:off x="2870" y="630"/>
                <a:ext cx="27" cy="187"/>
              </a:xfrm>
              <a:prstGeom prst="flowChartAlternateProcess">
                <a:avLst/>
              </a:prstGeom>
              <a:gradFill rotWithShape="1">
                <a:gsLst>
                  <a:gs pos="0">
                    <a:srgbClr val="B2B2B2">
                      <a:gamma/>
                      <a:shade val="0"/>
                      <a:invGamma/>
                    </a:srgbClr>
                  </a:gs>
                  <a:gs pos="50000">
                    <a:srgbClr val="B2B2B2"/>
                  </a:gs>
                  <a:gs pos="100000">
                    <a:srgbClr val="B2B2B2">
                      <a:gamma/>
                      <a:shade val="0"/>
                      <a:invGamma/>
                    </a:srgbClr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>
                <a:outerShdw dist="17961" dir="2700000" algn="ctr" rotWithShape="0">
                  <a:srgbClr val="5F5F5F">
                    <a:alpha val="50000"/>
                  </a:srgbClr>
                </a:outerShdw>
              </a:effectLst>
            </p:spPr>
            <p:txBody>
              <a:bodyPr wrap="none" anchor="ctr"/>
              <a:lstStyle/>
              <a:p>
                <a:endParaRPr lang="ru-RU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53" name="AutoShape 29"/>
              <p:cNvSpPr>
                <a:spLocks noChangeArrowheads="1"/>
              </p:cNvSpPr>
              <p:nvPr userDrawn="1"/>
            </p:nvSpPr>
            <p:spPr bwMode="auto">
              <a:xfrm>
                <a:off x="2870" y="841"/>
                <a:ext cx="27" cy="187"/>
              </a:xfrm>
              <a:prstGeom prst="flowChartAlternateProcess">
                <a:avLst/>
              </a:prstGeom>
              <a:gradFill rotWithShape="1">
                <a:gsLst>
                  <a:gs pos="0">
                    <a:srgbClr val="B2B2B2">
                      <a:gamma/>
                      <a:shade val="0"/>
                      <a:invGamma/>
                    </a:srgbClr>
                  </a:gs>
                  <a:gs pos="50000">
                    <a:srgbClr val="B2B2B2"/>
                  </a:gs>
                  <a:gs pos="100000">
                    <a:srgbClr val="B2B2B2">
                      <a:gamma/>
                      <a:shade val="0"/>
                      <a:invGamma/>
                    </a:srgbClr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>
                <a:outerShdw dist="17961" dir="2700000" algn="ctr" rotWithShape="0">
                  <a:srgbClr val="5F5F5F">
                    <a:alpha val="50000"/>
                  </a:srgbClr>
                </a:outerShdw>
              </a:effectLst>
            </p:spPr>
            <p:txBody>
              <a:bodyPr wrap="none" anchor="ctr"/>
              <a:lstStyle/>
              <a:p>
                <a:endParaRPr lang="ru-RU" dirty="0">
                  <a:solidFill>
                    <a:srgbClr val="000000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xmlns="" val="33631932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  <p:sldLayoutId id="2147483686" r:id="rId13"/>
    <p:sldLayoutId id="2147483687" r:id="rId14"/>
    <p:sldLayoutId id="2147483688" r:id="rId15"/>
    <p:sldLayoutId id="2147483689" r:id="rId16"/>
    <p:sldLayoutId id="2147483690" r:id="rId17"/>
  </p:sldLayoutIdLst>
  <p:transition spd="med">
    <p:pull dir="r"/>
  </p:transition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3200" i="1">
          <a:solidFill>
            <a:schemeClr val="accent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200" i="1">
          <a:solidFill>
            <a:schemeClr val="accent2"/>
          </a:solidFill>
          <a:latin typeface="Comic Sans MS" pitchFamily="66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200" i="1">
          <a:solidFill>
            <a:schemeClr val="accent2"/>
          </a:solidFill>
          <a:latin typeface="Comic Sans MS" pitchFamily="66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200" i="1">
          <a:solidFill>
            <a:schemeClr val="accent2"/>
          </a:solidFill>
          <a:latin typeface="Comic Sans MS" pitchFamily="66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200" i="1">
          <a:solidFill>
            <a:schemeClr val="accent2"/>
          </a:solidFill>
          <a:latin typeface="Comic Sans MS" pitchFamily="66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200" i="1">
          <a:solidFill>
            <a:schemeClr val="accent2"/>
          </a:solidFill>
          <a:latin typeface="Comic Sans MS" pitchFamily="66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200" i="1">
          <a:solidFill>
            <a:schemeClr val="accent2"/>
          </a:solidFill>
          <a:latin typeface="Comic Sans MS" pitchFamily="66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200" i="1">
          <a:solidFill>
            <a:schemeClr val="accent2"/>
          </a:solidFill>
          <a:latin typeface="Comic Sans MS" pitchFamily="66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200" i="1">
          <a:solidFill>
            <a:schemeClr val="accent2"/>
          </a:solidFill>
          <a:latin typeface="Comic Sans MS" pitchFamily="66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ü"/>
        <a:defRPr sz="3200" i="1">
          <a:solidFill>
            <a:schemeClr val="accent2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 i="1">
          <a:solidFill>
            <a:schemeClr val="accent2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 i="1">
          <a:solidFill>
            <a:schemeClr val="accent2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 i="1">
          <a:solidFill>
            <a:schemeClr val="accent2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i="1">
          <a:solidFill>
            <a:schemeClr val="accent2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i="1">
          <a:solidFill>
            <a:schemeClr val="accent2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i="1">
          <a:solidFill>
            <a:schemeClr val="accent2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i="1">
          <a:solidFill>
            <a:schemeClr val="accent2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i="1">
          <a:solidFill>
            <a:schemeClr val="accent2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E8C3B5-5077-4299-903F-C28E80FE187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23.04.2023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FC3155-B0DC-4401-9BCF-0BCB10730FE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258883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2" r:id="rId1"/>
    <p:sldLayoutId id="2147483693" r:id="rId2"/>
    <p:sldLayoutId id="2147483694" r:id="rId3"/>
    <p:sldLayoutId id="2147483695" r:id="rId4"/>
    <p:sldLayoutId id="2147483696" r:id="rId5"/>
    <p:sldLayoutId id="2147483697" r:id="rId6"/>
    <p:sldLayoutId id="2147483698" r:id="rId7"/>
    <p:sldLayoutId id="2147483699" r:id="rId8"/>
    <p:sldLayoutId id="2147483700" r:id="rId9"/>
    <p:sldLayoutId id="2147483701" r:id="rId10"/>
    <p:sldLayoutId id="2147483702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screen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2051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fld id="{3698FA2A-2BC1-49FD-9427-84A7AAFF3418}" type="slidenum">
              <a:rPr lang="ru-RU" altLang="ru-RU"/>
              <a:pPr/>
              <a:t>‹#›</a:t>
            </a:fld>
            <a:endParaRPr lang="ru-RU" alt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4" r:id="rId1"/>
    <p:sldLayoutId id="2147483705" r:id="rId2"/>
    <p:sldLayoutId id="2147483706" r:id="rId3"/>
    <p:sldLayoutId id="2147483707" r:id="rId4"/>
    <p:sldLayoutId id="2147483708" r:id="rId5"/>
    <p:sldLayoutId id="2147483709" r:id="rId6"/>
    <p:sldLayoutId id="2147483710" r:id="rId7"/>
    <p:sldLayoutId id="2147483711" r:id="rId8"/>
    <p:sldLayoutId id="2147483712" r:id="rId9"/>
    <p:sldLayoutId id="2147483713" r:id="rId10"/>
    <p:sldLayoutId id="2147483714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screen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3075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fld id="{67F6DA28-880F-436E-A971-CF117580056C}" type="slidenum">
              <a:rPr lang="ru-RU" altLang="ru-RU"/>
              <a:pPr/>
              <a:t>‹#›</a:t>
            </a:fld>
            <a:endParaRPr lang="ru-RU" alt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6" r:id="rId1"/>
    <p:sldLayoutId id="2147483717" r:id="rId2"/>
    <p:sldLayoutId id="2147483718" r:id="rId3"/>
    <p:sldLayoutId id="2147483719" r:id="rId4"/>
    <p:sldLayoutId id="2147483720" r:id="rId5"/>
    <p:sldLayoutId id="2147483721" r:id="rId6"/>
    <p:sldLayoutId id="2147483722" r:id="rId7"/>
    <p:sldLayoutId id="2147483723" r:id="rId8"/>
    <p:sldLayoutId id="2147483724" r:id="rId9"/>
    <p:sldLayoutId id="2147483725" r:id="rId10"/>
    <p:sldLayoutId id="2147483726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screen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4099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fld id="{E3765C68-B7CB-4403-BD9B-456D1CEEECDC}" type="slidenum">
              <a:rPr lang="ru-RU" altLang="ru-RU"/>
              <a:pPr/>
              <a:t>‹#›</a:t>
            </a:fld>
            <a:endParaRPr lang="ru-RU" alt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8" r:id="rId1"/>
    <p:sldLayoutId id="2147483729" r:id="rId2"/>
    <p:sldLayoutId id="2147483730" r:id="rId3"/>
    <p:sldLayoutId id="2147483731" r:id="rId4"/>
    <p:sldLayoutId id="2147483732" r:id="rId5"/>
    <p:sldLayoutId id="2147483733" r:id="rId6"/>
    <p:sldLayoutId id="2147483734" r:id="rId7"/>
    <p:sldLayoutId id="2147483735" r:id="rId8"/>
    <p:sldLayoutId id="2147483736" r:id="rId9"/>
    <p:sldLayoutId id="2147483737" r:id="rId10"/>
    <p:sldLayoutId id="2147483738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screen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5123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fld id="{2E23BE2A-6946-4354-916E-0EDB057D69BD}" type="slidenum">
              <a:rPr lang="ru-RU" altLang="ru-RU"/>
              <a:pPr/>
              <a:t>‹#›</a:t>
            </a:fld>
            <a:endParaRPr lang="ru-RU" alt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0" r:id="rId1"/>
    <p:sldLayoutId id="2147483741" r:id="rId2"/>
    <p:sldLayoutId id="2147483742" r:id="rId3"/>
    <p:sldLayoutId id="2147483743" r:id="rId4"/>
    <p:sldLayoutId id="2147483744" r:id="rId5"/>
    <p:sldLayoutId id="2147483745" r:id="rId6"/>
    <p:sldLayoutId id="2147483746" r:id="rId7"/>
    <p:sldLayoutId id="2147483747" r:id="rId8"/>
    <p:sldLayoutId id="2147483748" r:id="rId9"/>
    <p:sldLayoutId id="2147483749" r:id="rId10"/>
    <p:sldLayoutId id="2147483750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screen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614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fld id="{FC728890-0922-46EB-8718-A565A788AD12}" type="slidenum">
              <a:rPr lang="ru-RU" altLang="ru-RU"/>
              <a:pPr/>
              <a:t>‹#›</a:t>
            </a:fld>
            <a:endParaRPr lang="ru-RU" alt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2" r:id="rId1"/>
    <p:sldLayoutId id="2147483753" r:id="rId2"/>
    <p:sldLayoutId id="2147483754" r:id="rId3"/>
    <p:sldLayoutId id="2147483755" r:id="rId4"/>
    <p:sldLayoutId id="2147483756" r:id="rId5"/>
    <p:sldLayoutId id="2147483757" r:id="rId6"/>
    <p:sldLayoutId id="2147483758" r:id="rId7"/>
    <p:sldLayoutId id="2147483759" r:id="rId8"/>
    <p:sldLayoutId id="2147483760" r:id="rId9"/>
    <p:sldLayoutId id="2147483761" r:id="rId10"/>
    <p:sldLayoutId id="2147483762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screen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7171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fld id="{C2E5360A-12CB-42CF-8D05-0959BE02D775}" type="slidenum">
              <a:rPr lang="ru-RU" altLang="ru-RU"/>
              <a:pPr/>
              <a:t>‹#›</a:t>
            </a:fld>
            <a:endParaRPr lang="ru-RU" alt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4" r:id="rId1"/>
    <p:sldLayoutId id="2147483765" r:id="rId2"/>
    <p:sldLayoutId id="2147483766" r:id="rId3"/>
    <p:sldLayoutId id="2147483767" r:id="rId4"/>
    <p:sldLayoutId id="2147483768" r:id="rId5"/>
    <p:sldLayoutId id="2147483769" r:id="rId6"/>
    <p:sldLayoutId id="2147483770" r:id="rId7"/>
    <p:sldLayoutId id="2147483771" r:id="rId8"/>
    <p:sldLayoutId id="2147483772" r:id="rId9"/>
    <p:sldLayoutId id="2147483773" r:id="rId10"/>
    <p:sldLayoutId id="2147483774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gif"/><Relationship Id="rId7" Type="http://schemas.openxmlformats.org/officeDocument/2006/relationships/image" Target="../media/image2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customXml" Target="../ink/ink20.xml"/><Relationship Id="rId5" Type="http://schemas.openxmlformats.org/officeDocument/2006/relationships/image" Target="../media/image23.emf"/><Relationship Id="rId4" Type="http://schemas.openxmlformats.org/officeDocument/2006/relationships/customXml" Target="../ink/ink1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8.jpeg"/><Relationship Id="rId4" Type="http://schemas.openxmlformats.org/officeDocument/2006/relationships/image" Target="../media/image27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png"/><Relationship Id="rId13" Type="http://schemas.openxmlformats.org/officeDocument/2006/relationships/image" Target="../media/image40.png"/><Relationship Id="rId3" Type="http://schemas.openxmlformats.org/officeDocument/2006/relationships/image" Target="../media/image30.png"/><Relationship Id="rId7" Type="http://schemas.openxmlformats.org/officeDocument/2006/relationships/image" Target="../media/image34.png"/><Relationship Id="rId12" Type="http://schemas.openxmlformats.org/officeDocument/2006/relationships/image" Target="../media/image39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3.png"/><Relationship Id="rId11" Type="http://schemas.openxmlformats.org/officeDocument/2006/relationships/image" Target="../media/image38.png"/><Relationship Id="rId5" Type="http://schemas.openxmlformats.org/officeDocument/2006/relationships/image" Target="../media/image32.png"/><Relationship Id="rId10" Type="http://schemas.openxmlformats.org/officeDocument/2006/relationships/image" Target="../media/image37.png"/><Relationship Id="rId4" Type="http://schemas.openxmlformats.org/officeDocument/2006/relationships/image" Target="../media/image31.png"/><Relationship Id="rId9" Type="http://schemas.openxmlformats.org/officeDocument/2006/relationships/image" Target="../media/image36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emf"/><Relationship Id="rId3" Type="http://schemas.openxmlformats.org/officeDocument/2006/relationships/image" Target="../media/image42.png"/><Relationship Id="rId7" Type="http://schemas.openxmlformats.org/officeDocument/2006/relationships/customXml" Target="../ink/ink22.xml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3.emf"/><Relationship Id="rId5" Type="http://schemas.openxmlformats.org/officeDocument/2006/relationships/customXml" Target="../ink/ink21.xml"/><Relationship Id="rId10" Type="http://schemas.openxmlformats.org/officeDocument/2006/relationships/image" Target="../media/image44.emf"/><Relationship Id="rId4" Type="http://schemas.openxmlformats.org/officeDocument/2006/relationships/image" Target="../media/image22.gif"/><Relationship Id="rId9" Type="http://schemas.openxmlformats.org/officeDocument/2006/relationships/customXml" Target="../ink/ink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задача №1072 математика 5 класс Мерзляк 2014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1"/>
            <a:ext cx="9144000" cy="1658984"/>
          </a:xfrm>
          <a:prstGeom prst="rect">
            <a:avLst/>
          </a:prstGeom>
          <a:noFill/>
        </p:spPr>
      </p:pic>
      <p:pic>
        <p:nvPicPr>
          <p:cNvPr id="1028" name="Picture 4" descr="задача №1074 математика 5 класс Мерзляк 2014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1628800"/>
            <a:ext cx="9144000" cy="1672046"/>
          </a:xfrm>
          <a:prstGeom prst="rect">
            <a:avLst/>
          </a:prstGeom>
          <a:noFill/>
        </p:spPr>
      </p:pic>
      <p:pic>
        <p:nvPicPr>
          <p:cNvPr id="1030" name="Picture 6" descr="задача №1086 математика 5 класс Мерзляк 2014"/>
          <p:cNvPicPr>
            <a:picLocks noChangeAspect="1" noChangeArrowheads="1"/>
          </p:cNvPicPr>
          <p:nvPr/>
        </p:nvPicPr>
        <p:blipFill>
          <a:blip r:embed="rId4" cstate="screen"/>
          <a:srcRect b="77292"/>
          <a:stretch>
            <a:fillRect/>
          </a:stretch>
        </p:blipFill>
        <p:spPr bwMode="auto">
          <a:xfrm>
            <a:off x="0" y="3284984"/>
            <a:ext cx="9144000" cy="1440160"/>
          </a:xfrm>
          <a:prstGeom prst="rect">
            <a:avLst/>
          </a:prstGeom>
          <a:noFill/>
        </p:spPr>
      </p:pic>
      <p:pic>
        <p:nvPicPr>
          <p:cNvPr id="5" name="Picture 6" descr="задача №1086 математика 5 класс Мерзляк 2014"/>
          <p:cNvPicPr>
            <a:picLocks noChangeAspect="1" noChangeArrowheads="1"/>
          </p:cNvPicPr>
          <p:nvPr/>
        </p:nvPicPr>
        <p:blipFill>
          <a:blip r:embed="rId4" cstate="screen"/>
          <a:srcRect t="61312" b="30740"/>
          <a:stretch>
            <a:fillRect/>
          </a:stretch>
        </p:blipFill>
        <p:spPr bwMode="auto">
          <a:xfrm>
            <a:off x="0" y="4653136"/>
            <a:ext cx="9144000" cy="504056"/>
          </a:xfrm>
          <a:prstGeom prst="rect">
            <a:avLst/>
          </a:prstGeom>
          <a:noFill/>
        </p:spPr>
      </p:pic>
      <p:pic>
        <p:nvPicPr>
          <p:cNvPr id="6" name="Picture 6" descr="задача №1086 математика 5 класс Мерзляк 2014"/>
          <p:cNvPicPr>
            <a:picLocks noChangeAspect="1" noChangeArrowheads="1"/>
          </p:cNvPicPr>
          <p:nvPr/>
        </p:nvPicPr>
        <p:blipFill>
          <a:blip r:embed="rId4" cstate="screen"/>
          <a:srcRect t="89698"/>
          <a:stretch>
            <a:fillRect/>
          </a:stretch>
        </p:blipFill>
        <p:spPr bwMode="auto">
          <a:xfrm>
            <a:off x="0" y="5157192"/>
            <a:ext cx="9144000" cy="653386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2267744" y="0"/>
            <a:ext cx="47525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Проверка домашнего задания.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xmlns="" val="1620351336"/>
      </p:ext>
    </p:extLst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260648"/>
            <a:ext cx="820891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rgbClr val="000000"/>
                </a:solidFill>
              </a:rPr>
              <a:t>Найди число процентов от каждого числа в столбце</a:t>
            </a:r>
            <a:endParaRPr lang="ru-RU" sz="3200" b="1" dirty="0">
              <a:solidFill>
                <a:srgbClr val="000000"/>
              </a:solidFill>
            </a:endParaRPr>
          </a:p>
        </p:txBody>
      </p:sp>
      <p:pic>
        <p:nvPicPr>
          <p:cNvPr id="169986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827584" y="1340768"/>
            <a:ext cx="7560840" cy="6870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9987" name="Picture 3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23528" y="1988840"/>
            <a:ext cx="8820472" cy="45935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721934374"/>
      </p:ext>
    </p:extLst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331640" y="188640"/>
            <a:ext cx="518457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prstClr val="black"/>
                </a:solidFill>
              </a:rPr>
              <a:t>Классная работа</a:t>
            </a:r>
            <a:endParaRPr lang="ru-RU" sz="4400" b="1" dirty="0">
              <a:solidFill>
                <a:prstClr val="black"/>
              </a:solidFill>
            </a:endParaRPr>
          </a:p>
        </p:txBody>
      </p:sp>
      <p:pic>
        <p:nvPicPr>
          <p:cNvPr id="5" name="Picture 2" descr="http://s9.rimg.info/0f94a4ef70a1d04cae12a6bf4e462ccf.gif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195736" y="5661248"/>
            <a:ext cx="4286250" cy="952500"/>
          </a:xfrm>
          <a:prstGeom prst="rect">
            <a:avLst/>
          </a:prstGeom>
          <a:noFill/>
        </p:spPr>
      </p:pic>
      <p:sp>
        <p:nvSpPr>
          <p:cNvPr id="6" name="Дата 4"/>
          <p:cNvSpPr txBox="1">
            <a:spLocks/>
          </p:cNvSpPr>
          <p:nvPr/>
        </p:nvSpPr>
        <p:spPr>
          <a:xfrm>
            <a:off x="467544" y="1052736"/>
            <a:ext cx="2534530" cy="360040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>
              <a:defRPr/>
            </a:pPr>
            <a:fld id="{B8E069D3-6B13-4405-AC92-DFCD52AFCE73}" type="datetime1">
              <a:rPr lang="ru-RU" sz="3200" b="1" smtClean="0">
                <a:solidFill>
                  <a:prstClr val="black"/>
                </a:solidFill>
              </a:rPr>
              <a:pPr>
                <a:defRPr/>
              </a:pPr>
              <a:t>23.04.2023</a:t>
            </a:fld>
            <a:endParaRPr lang="ru-RU" sz="3200" b="1" dirty="0">
              <a:solidFill>
                <a:prstClr val="black"/>
              </a:solidFill>
            </a:endParaRPr>
          </a:p>
        </p:txBody>
      </p:sp>
      <p:sp>
        <p:nvSpPr>
          <p:cNvPr id="8" name="Rectangle 2"/>
          <p:cNvSpPr txBox="1">
            <a:spLocks noChangeArrowheads="1"/>
          </p:cNvSpPr>
          <p:nvPr/>
        </p:nvSpPr>
        <p:spPr>
          <a:xfrm>
            <a:off x="0" y="2204864"/>
            <a:ext cx="9144000" cy="2808312"/>
          </a:xfrm>
          <a:prstGeom prst="rect">
            <a:avLst/>
          </a:prstGeom>
        </p:spPr>
        <p:txBody>
          <a:bodyPr/>
          <a:lstStyle/>
          <a:p>
            <a:pPr algn="ctr"/>
            <a:endParaRPr lang="ru-RU" sz="6000" b="1" kern="0" dirty="0" smtClean="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mc:AlternateContent xmlns:mc="http://schemas.openxmlformats.org/markup-compatibility/2006">
        <mc:Choice xmlns:p14="http://schemas.microsoft.com/office/powerpoint/2010/main" xmlns="" Requires="p14">
          <p:contentPart p14:bwMode="auto" r:id="rId4">
            <p14:nvContentPartPr>
              <p14:cNvPr id="7081986" name="Ink 2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2147483647" y="2147483647"/>
              <a:ext cx="0" cy="0"/>
            </p14:xfrm>
          </p:contentPart>
        </mc:Choice>
        <mc:Fallback>
          <p:pic>
            <p:nvPicPr>
              <p:cNvPr id="7081986" name="Ink 2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2147483647" y="2147483647"/>
                <a:ext cx="0" cy="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xmlns="" Requires="p14">
          <p:contentPart p14:bwMode="auto" r:id="rId6">
            <p14:nvContentPartPr>
              <p14:cNvPr id="7081987" name="Ink 3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1229236175" y="2147483647"/>
              <a:ext cx="0" cy="0"/>
            </p14:xfrm>
          </p:contentPart>
        </mc:Choice>
        <mc:Fallback>
          <p:pic>
            <p:nvPicPr>
              <p:cNvPr id="7081987" name="Ink 3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229236175" y="2147483647"/>
                <a:ext cx="0" cy="0"/>
              </a:xfrm>
              <a:prstGeom prst="rect">
                <a:avLst/>
              </a:prstGeom>
            </p:spPr>
          </p:pic>
        </mc:Fallback>
      </mc:AlternateContent>
      <p:pic>
        <p:nvPicPr>
          <p:cNvPr id="7081989" name="Picture 5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445469" y="-14064"/>
            <a:ext cx="2679481" cy="20029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8191495" y="6507910"/>
            <a:ext cx="95250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solidFill>
                  <a:srgbClr val="000000"/>
                </a:solidFill>
              </a:rPr>
              <a:t>5а, б, в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683568" y="2752297"/>
            <a:ext cx="792088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dirty="0" smtClean="0"/>
              <a:t>Проценты. Нахождение процентов от числа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3707904" y="1916832"/>
            <a:ext cx="11681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/>
              <a:t>Урок №4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xmlns="" val="1388688572"/>
      </p:ext>
    </p:extLst>
  </p:cSld>
  <p:clrMapOvr>
    <a:masterClrMapping/>
  </p:clrMapOvr>
  <p:transition spd="med"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1010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-1"/>
            <a:ext cx="9144000" cy="8819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1011" name="Picture 3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908720"/>
            <a:ext cx="9144000" cy="15162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1012" name="Picture 4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0" y="2420888"/>
            <a:ext cx="9144000" cy="5948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1013" name="Picture 5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0" y="2996952"/>
            <a:ext cx="9144000" cy="15007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3149588324"/>
      </p:ext>
    </p:extLst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2034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95536" y="692696"/>
            <a:ext cx="1872208" cy="4002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2035" name="Picture 3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275856" y="404664"/>
            <a:ext cx="1872208" cy="4255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2036" name="Picture 4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267744" y="764704"/>
            <a:ext cx="4283968" cy="9078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2037" name="Picture 5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395536" y="1628800"/>
            <a:ext cx="8748464" cy="7336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2038" name="Picture 6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395536" y="2348880"/>
            <a:ext cx="8748464" cy="10730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2039" name="Picture 7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0" y="692696"/>
            <a:ext cx="320799" cy="3791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2040" name="Picture 8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0" y="1628800"/>
            <a:ext cx="332086" cy="318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2041" name="Picture 9"/>
          <p:cNvPicPr>
            <a:picLocks noChangeAspect="1" noChangeArrowheads="1"/>
          </p:cNvPicPr>
          <p:nvPr/>
        </p:nvPicPr>
        <p:blipFill>
          <a:blip r:embed="rId9" cstate="screen"/>
          <a:srcRect/>
          <a:stretch>
            <a:fillRect/>
          </a:stretch>
        </p:blipFill>
        <p:spPr bwMode="auto">
          <a:xfrm>
            <a:off x="0" y="2348880"/>
            <a:ext cx="335086" cy="3618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2042" name="Picture 10"/>
          <p:cNvPicPr>
            <a:picLocks noChangeAspect="1" noChangeArrowheads="1"/>
          </p:cNvPicPr>
          <p:nvPr/>
        </p:nvPicPr>
        <p:blipFill>
          <a:blip r:embed="rId10" cstate="screen"/>
          <a:srcRect/>
          <a:stretch>
            <a:fillRect/>
          </a:stretch>
        </p:blipFill>
        <p:spPr bwMode="auto">
          <a:xfrm>
            <a:off x="3419872" y="3429000"/>
            <a:ext cx="1800200" cy="4255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1907704" y="0"/>
            <a:ext cx="532859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0070C0"/>
                </a:solidFill>
              </a:rPr>
              <a:t>Самостоятельная работа</a:t>
            </a:r>
            <a:endParaRPr lang="ru-RU" sz="3200" b="1" dirty="0">
              <a:solidFill>
                <a:srgbClr val="0070C0"/>
              </a:solidFill>
            </a:endParaRPr>
          </a:p>
        </p:txBody>
      </p:sp>
      <p:pic>
        <p:nvPicPr>
          <p:cNvPr id="172043" name="Picture 11"/>
          <p:cNvPicPr>
            <a:picLocks noChangeAspect="1" noChangeArrowheads="1"/>
          </p:cNvPicPr>
          <p:nvPr/>
        </p:nvPicPr>
        <p:blipFill>
          <a:blip r:embed="rId11" cstate="screen"/>
          <a:srcRect/>
          <a:stretch>
            <a:fillRect/>
          </a:stretch>
        </p:blipFill>
        <p:spPr bwMode="auto">
          <a:xfrm>
            <a:off x="539552" y="3789040"/>
            <a:ext cx="1728192" cy="3200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2044" name="Picture 12"/>
          <p:cNvPicPr>
            <a:picLocks noChangeAspect="1" noChangeArrowheads="1"/>
          </p:cNvPicPr>
          <p:nvPr/>
        </p:nvPicPr>
        <p:blipFill>
          <a:blip r:embed="rId12" cstate="screen"/>
          <a:srcRect/>
          <a:stretch>
            <a:fillRect/>
          </a:stretch>
        </p:blipFill>
        <p:spPr bwMode="auto">
          <a:xfrm>
            <a:off x="2339752" y="3821592"/>
            <a:ext cx="3744416" cy="8463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7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0" y="3789040"/>
            <a:ext cx="320799" cy="3791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Picture 8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0" y="4725144"/>
            <a:ext cx="332086" cy="318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9"/>
          <p:cNvPicPr>
            <a:picLocks noChangeAspect="1" noChangeArrowheads="1"/>
          </p:cNvPicPr>
          <p:nvPr/>
        </p:nvPicPr>
        <p:blipFill>
          <a:blip r:embed="rId9" cstate="screen"/>
          <a:srcRect/>
          <a:stretch>
            <a:fillRect/>
          </a:stretch>
        </p:blipFill>
        <p:spPr bwMode="auto">
          <a:xfrm>
            <a:off x="0" y="5445224"/>
            <a:ext cx="335086" cy="3618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2045" name="Picture 13"/>
          <p:cNvPicPr>
            <a:picLocks noChangeAspect="1" noChangeArrowheads="1"/>
          </p:cNvPicPr>
          <p:nvPr/>
        </p:nvPicPr>
        <p:blipFill>
          <a:blip r:embed="rId13" cstate="screen"/>
          <a:srcRect/>
          <a:stretch>
            <a:fillRect/>
          </a:stretch>
        </p:blipFill>
        <p:spPr bwMode="auto">
          <a:xfrm>
            <a:off x="467544" y="4653135"/>
            <a:ext cx="8676456" cy="18938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3502228829"/>
      </p:ext>
    </p:extLst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55576" y="620688"/>
            <a:ext cx="5842155" cy="7013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3" descr="C:\Users\Зема\AppData\Local\Temp\HamsterArc{8b4c8cc4-02b8-456e-a50d-8b6a0eba1706}\Рисунок11.pn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300192" y="0"/>
            <a:ext cx="2843808" cy="3082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http://s9.rimg.info/0f94a4ef70a1d04cae12a6bf4e462ccf.gif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483768" y="5589240"/>
            <a:ext cx="4286250" cy="952500"/>
          </a:xfrm>
          <a:prstGeom prst="rect">
            <a:avLst/>
          </a:prstGeom>
          <a:noFill/>
        </p:spPr>
      </p:pic>
      <mc:AlternateContent xmlns:mc="http://schemas.openxmlformats.org/markup-compatibility/2006">
        <mc:Choice xmlns:p14="http://schemas.microsoft.com/office/powerpoint/2010/main" xmlns="" Requires="p14">
          <p:contentPart p14:bwMode="auto" r:id="rId5">
            <p14:nvContentPartPr>
              <p14:cNvPr id="7083010" name="Ink 2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2147483647" y="2147483647"/>
              <a:ext cx="0" cy="0"/>
            </p14:xfrm>
          </p:contentPart>
        </mc:Choice>
        <mc:Fallback>
          <p:pic>
            <p:nvPicPr>
              <p:cNvPr id="7083010" name="Ink 2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2147483647" y="2147483647"/>
                <a:ext cx="0" cy="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xmlns="" Requires="p14">
          <p:contentPart p14:bwMode="auto" r:id="rId7">
            <p14:nvContentPartPr>
              <p14:cNvPr id="7083011" name="Ink 3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2052985163" y="2147483647"/>
              <a:ext cx="0" cy="0"/>
            </p14:xfrm>
          </p:contentPart>
        </mc:Choice>
        <mc:Fallback>
          <p:pic>
            <p:nvPicPr>
              <p:cNvPr id="7083011" name="Ink 3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2052985163" y="2147483647"/>
                <a:ext cx="0" cy="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xmlns="" Requires="p14">
          <p:contentPart p14:bwMode="auto" r:id="rId9">
            <p14:nvContentPartPr>
              <p14:cNvPr id="7083012" name="Ink 4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1884363" y="6848475"/>
              <a:ext cx="9525" cy="1588"/>
            </p14:xfrm>
          </p:contentPart>
        </mc:Choice>
        <mc:Fallback>
          <p:pic>
            <p:nvPicPr>
              <p:cNvPr id="7083012" name="Ink 4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10" cstate="screen"/>
              <a:stretch>
                <a:fillRect/>
              </a:stretch>
            </p:blipFill>
            <p:spPr>
              <a:xfrm>
                <a:off x="1874838" y="6807187"/>
                <a:ext cx="28575" cy="84164"/>
              </a:xfrm>
              <a:prstGeom prst="rect">
                <a:avLst/>
              </a:prstGeom>
            </p:spPr>
          </p:pic>
        </mc:Fallback>
      </mc:AlternateContent>
      <p:sp>
        <p:nvSpPr>
          <p:cNvPr id="10" name="Прямоугольник 9"/>
          <p:cNvSpPr/>
          <p:nvPr/>
        </p:nvSpPr>
        <p:spPr>
          <a:xfrm>
            <a:off x="1475656" y="3105835"/>
            <a:ext cx="619268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000000"/>
                </a:solidFill>
              </a:rPr>
              <a:t>§ 37, № 1079, 1082, 1084</a:t>
            </a:r>
            <a:endParaRPr lang="ru-RU" sz="4000" b="1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76672816"/>
      </p:ext>
    </p:extLst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0017cfaf-421b012f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Учебная">
  <a:themeElements>
    <a:clrScheme name="Учебная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Учебная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Учебная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Учебная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Учебная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Учебная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Учебная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Учебная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Учебная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Учебная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Учебная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Учебная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Учебная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Учебная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3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2.xml><?xml version="1.0" encoding="utf-8"?>
<a:theme xmlns:a="http://schemas.openxmlformats.org/drawingml/2006/main" name="4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Алгебра Евстафьев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2800" b="0" i="1" u="none" strike="noStrike" cap="none" normalizeH="0" baseline="60000" smtClean="0">
            <a:ln>
              <a:noFill/>
            </a:ln>
            <a:solidFill>
              <a:schemeClr val="accent2"/>
            </a:solidFill>
            <a:effectLst/>
            <a:latin typeface="Comic Sans MS" pitchFamily="6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2800" b="0" i="1" u="none" strike="noStrike" cap="none" normalizeH="0" baseline="60000" smtClean="0">
            <a:ln>
              <a:noFill/>
            </a:ln>
            <a:solidFill>
              <a:schemeClr val="accent2"/>
            </a:solidFill>
            <a:effectLst/>
            <a:latin typeface="Comic Sans MS" pitchFamily="66" charset="0"/>
          </a:defRPr>
        </a:defPPr>
      </a:lstStyle>
    </a:lnDef>
  </a:objectDefaults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9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математика - 16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1_математика - 16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2_математика - 16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3_математика - 16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4_математика - 16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5_математика - 16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41</Words>
  <Application>Microsoft Office PowerPoint</Application>
  <PresentationFormat>Экран (4:3)</PresentationFormat>
  <Paragraphs>10</Paragraphs>
  <Slides>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12</vt:i4>
      </vt:variant>
      <vt:variant>
        <vt:lpstr>Заголовки слайдов</vt:lpstr>
      </vt:variant>
      <vt:variant>
        <vt:i4>6</vt:i4>
      </vt:variant>
    </vt:vector>
  </HeadingPairs>
  <TitlesOfParts>
    <vt:vector size="18" baseType="lpstr">
      <vt:lpstr>0017cfaf-421b012f</vt:lpstr>
      <vt:lpstr>Алгебра Евстафьев</vt:lpstr>
      <vt:lpstr>9_Тема Office</vt:lpstr>
      <vt:lpstr>математика - 16</vt:lpstr>
      <vt:lpstr>1_математика - 16</vt:lpstr>
      <vt:lpstr>2_математика - 16</vt:lpstr>
      <vt:lpstr>3_математика - 16</vt:lpstr>
      <vt:lpstr>4_математика - 16</vt:lpstr>
      <vt:lpstr>5_математика - 16</vt:lpstr>
      <vt:lpstr>Учебная</vt:lpstr>
      <vt:lpstr>3_Тема Office</vt:lpstr>
      <vt:lpstr>4_Тема Office</vt:lpstr>
      <vt:lpstr>Слайд 1</vt:lpstr>
      <vt:lpstr>Слайд 2</vt:lpstr>
      <vt:lpstr>Слайд 3</vt:lpstr>
      <vt:lpstr>Слайд 4</vt:lpstr>
      <vt:lpstr>Слайд 5</vt:lpstr>
      <vt:lpstr>Слайд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Марина</dc:creator>
  <cp:lastModifiedBy>Марина</cp:lastModifiedBy>
  <cp:revision>1</cp:revision>
  <dcterms:created xsi:type="dcterms:W3CDTF">2023-04-23T14:23:43Z</dcterms:created>
  <dcterms:modified xsi:type="dcterms:W3CDTF">2023-04-23T14:24:23Z</dcterms:modified>
</cp:coreProperties>
</file>