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AFC163-CB16-4D14-90D3-4050CFB9722D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26773E-3632-4607-9F6C-54EA622898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143381"/>
            <a:ext cx="8458200" cy="1932406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Черняева Н.В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071546"/>
            <a:ext cx="8191528" cy="2786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</a:p>
          <a:p>
            <a:pPr algn="ctr"/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«Путешествие к Феи цветов»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айд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15</Words>
  <Application>Microsoft Office PowerPoint</Application>
  <PresentationFormat>Экран (4:3)</PresentationFormat>
  <Paragraphs>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Выполнила: Черняева Н.В.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3</cp:revision>
  <dcterms:created xsi:type="dcterms:W3CDTF">2018-05-22T15:51:34Z</dcterms:created>
  <dcterms:modified xsi:type="dcterms:W3CDTF">2018-05-22T16:12:14Z</dcterms:modified>
</cp:coreProperties>
</file>