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714" y="-29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76A698-11C6-444E-A96B-261EA3636B1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11082B-BF75-48AF-A321-CF002E6BE4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5104"/>
            <a:ext cx="9108504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504" y="476672"/>
            <a:ext cx="88569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10 группа</a:t>
            </a:r>
          </a:p>
          <a:p>
            <a:pPr algn="ctr"/>
            <a:endParaRPr lang="ru-RU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День народного единства.</a:t>
            </a:r>
          </a:p>
          <a:p>
            <a:pPr algn="ctr"/>
            <a:endParaRPr lang="ru-RU" sz="3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endParaRPr lang="ru-RU" sz="1600" b="1" dirty="0" smtClean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endParaRPr lang="ru-RU" sz="16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Воспитатели:</a:t>
            </a:r>
          </a:p>
          <a:p>
            <a:pPr algn="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Корнилова А.О.</a:t>
            </a:r>
          </a:p>
          <a:p>
            <a:pPr algn="r"/>
            <a:r>
              <a:rPr lang="ru-RU" sz="16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Снегова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А.В.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7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08" y="188640"/>
            <a:ext cx="2532800" cy="189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907607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Тематическое занятие «День народного единства»</a:t>
            </a:r>
            <a:endParaRPr lang="ru-RU" sz="12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232248" cy="1674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4424314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Изготовление коллективной работы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00"/>
          <a:stretch/>
        </p:blipFill>
        <p:spPr>
          <a:xfrm>
            <a:off x="467544" y="2326965"/>
            <a:ext cx="2376264" cy="24051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52" y="2068353"/>
            <a:ext cx="2843808" cy="21328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5"/>
          <a:stretch/>
        </p:blipFill>
        <p:spPr>
          <a:xfrm rot="5400000">
            <a:off x="6590697" y="2180476"/>
            <a:ext cx="2227302" cy="2520280"/>
          </a:xfrm>
          <a:prstGeom prst="rect">
            <a:avLst/>
          </a:prstGeom>
        </p:spPr>
      </p:pic>
      <p:pic>
        <p:nvPicPr>
          <p:cNvPr id="1026" name="Picture 2" descr="C:\Users\User\Downloads\image-03-11-22-09-07.heic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91"/>
          <a:stretch/>
        </p:blipFill>
        <p:spPr bwMode="auto">
          <a:xfrm>
            <a:off x="1403648" y="4775225"/>
            <a:ext cx="3032382" cy="188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52020" y="5517232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Папка-передвижка «4 ноября День Народного Единства»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21933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32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2022-11-03T06:18:23Z</dcterms:created>
  <dcterms:modified xsi:type="dcterms:W3CDTF">2022-11-03T06:40:30Z</dcterms:modified>
</cp:coreProperties>
</file>