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75" r:id="rId3"/>
    <p:sldId id="257" r:id="rId4"/>
    <p:sldId id="258" r:id="rId5"/>
    <p:sldId id="277" r:id="rId6"/>
    <p:sldId id="260" r:id="rId7"/>
    <p:sldId id="278" r:id="rId8"/>
  </p:sldIdLst>
  <p:sldSz cx="18288000" cy="10287000"/>
  <p:notesSz cx="6858000" cy="9144000"/>
  <p:embeddedFontLst>
    <p:embeddedFont>
      <p:font typeface="Arista Pro" panose="020B0604020202020204" charset="0"/>
      <p:regular r:id="rId9"/>
    </p:embeddedFont>
    <p:embeddedFont>
      <p:font typeface="Arista Pro Bold" panose="020B0604020202020204" charset="0"/>
      <p:regular r:id="rId10"/>
    </p:embeddedFont>
    <p:embeddedFont>
      <p:font typeface="Calibri" panose="020F0502020204030204" pitchFamily="34" charset="0"/>
      <p:regular r:id="rId11"/>
      <p:bold r:id="rId12"/>
      <p:italic r:id="rId13"/>
      <p:boldItalic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31" d="100"/>
          <a:sy n="31" d="100"/>
        </p:scale>
        <p:origin x="96" y="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5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2.svg"/><Relationship Id="rId7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.svg"/><Relationship Id="rId7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4.svg"/><Relationship Id="rId7" Type="http://schemas.openxmlformats.org/officeDocument/2006/relationships/image" Target="../media/image1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2.svg"/><Relationship Id="rId7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4.svg"/><Relationship Id="rId7" Type="http://schemas.openxmlformats.org/officeDocument/2006/relationships/image" Target="../media/image1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2.svg"/><Relationship Id="rId10" Type="http://schemas.openxmlformats.org/officeDocument/2006/relationships/image" Target="../media/image25.jpeg"/><Relationship Id="rId4" Type="http://schemas.openxmlformats.org/officeDocument/2006/relationships/image" Target="../media/image1.png"/><Relationship Id="rId9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0981627" y="6048587"/>
            <a:ext cx="7621369" cy="6039935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-1676400" y="-797597"/>
            <a:ext cx="10083843" cy="497889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14792311" y="4907976"/>
            <a:ext cx="6873159" cy="4553468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5933634">
            <a:off x="1796104" y="1021461"/>
            <a:ext cx="4152760" cy="3178749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2582529" y="3972952"/>
            <a:ext cx="11649827" cy="13489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 algn="ctr">
              <a:lnSpc>
                <a:spcPts val="11023"/>
              </a:lnSpc>
            </a:pPr>
            <a:r>
              <a:rPr lang="en-US" sz="8479" dirty="0">
                <a:solidFill>
                  <a:srgbClr val="BF7343"/>
                </a:solidFill>
                <a:latin typeface="Arista Pro Bold"/>
              </a:rPr>
              <a:t>American Easter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98038" y="8187672"/>
            <a:ext cx="11331460" cy="17617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279"/>
              </a:lnSpc>
            </a:pPr>
            <a:r>
              <a:rPr lang="en-US" sz="3600" dirty="0" err="1">
                <a:solidFill>
                  <a:srgbClr val="BF7343"/>
                </a:solidFill>
                <a:latin typeface="Arista Pro"/>
              </a:rPr>
              <a:t>Bystrova</a:t>
            </a:r>
            <a:r>
              <a:rPr lang="en-US" sz="3600" dirty="0">
                <a:solidFill>
                  <a:srgbClr val="BF7343"/>
                </a:solidFill>
                <a:latin typeface="Arista Pro"/>
              </a:rPr>
              <a:t> Alice </a:t>
            </a:r>
            <a:r>
              <a:rPr lang="ru-RU" sz="3600" dirty="0">
                <a:solidFill>
                  <a:srgbClr val="BF7343"/>
                </a:solidFill>
                <a:latin typeface="Arista Pro"/>
              </a:rPr>
              <a:t>10</a:t>
            </a:r>
            <a:r>
              <a:rPr lang="en-US" sz="3600" dirty="0">
                <a:solidFill>
                  <a:srgbClr val="BF7343"/>
                </a:solidFill>
                <a:latin typeface="Arista Pro"/>
              </a:rPr>
              <a:t>V</a:t>
            </a:r>
          </a:p>
          <a:p>
            <a:pPr>
              <a:lnSpc>
                <a:spcPts val="7279"/>
              </a:lnSpc>
            </a:pPr>
            <a:r>
              <a:rPr lang="en-US" sz="3600" dirty="0" err="1">
                <a:solidFill>
                  <a:srgbClr val="BF7343"/>
                </a:solidFill>
                <a:latin typeface="Arista Pro"/>
              </a:rPr>
              <a:t>Mesheryakova</a:t>
            </a:r>
            <a:r>
              <a:rPr lang="en-US" sz="3600" dirty="0">
                <a:solidFill>
                  <a:srgbClr val="BF7343"/>
                </a:solidFill>
                <a:latin typeface="Arista Pro"/>
              </a:rPr>
              <a:t> </a:t>
            </a:r>
            <a:r>
              <a:rPr lang="en-US" sz="3600" dirty="0" err="1">
                <a:solidFill>
                  <a:srgbClr val="BF7343"/>
                </a:solidFill>
                <a:latin typeface="Arista Pro"/>
              </a:rPr>
              <a:t>Dasha</a:t>
            </a:r>
            <a:r>
              <a:rPr lang="en-US" sz="3600" dirty="0">
                <a:solidFill>
                  <a:srgbClr val="BF7343"/>
                </a:solidFill>
                <a:latin typeface="Arista Pro"/>
              </a:rPr>
              <a:t> 10V</a:t>
            </a:r>
            <a:endParaRPr lang="ru-RU" sz="3600" dirty="0">
              <a:solidFill>
                <a:srgbClr val="BF7343"/>
              </a:solidFill>
              <a:latin typeface="Arista Pr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-1355175" y="-1028700"/>
            <a:ext cx="5192177" cy="41148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1240914" y="-1363900"/>
            <a:ext cx="3878199" cy="4114800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5995041" y="483950"/>
            <a:ext cx="7756029" cy="1581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599"/>
              </a:lnSpc>
            </a:pPr>
            <a:r>
              <a:rPr lang="en-US" sz="9000" dirty="0">
                <a:solidFill>
                  <a:srgbClr val="CB997E"/>
                </a:solidFill>
                <a:latin typeface="Arista Pro Bold"/>
              </a:rPr>
              <a:t>Egg staining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887951" y="1698383"/>
            <a:ext cx="17970207" cy="28854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538"/>
              </a:lnSpc>
            </a:pPr>
            <a:endParaRPr lang="en-US" sz="5384" dirty="0">
              <a:solidFill>
                <a:srgbClr val="BF7343"/>
              </a:solidFill>
              <a:latin typeface="Arista Pro"/>
            </a:endParaRPr>
          </a:p>
          <a:p>
            <a:pPr algn="ctr">
              <a:lnSpc>
                <a:spcPts val="7538"/>
              </a:lnSpc>
            </a:pPr>
            <a:endParaRPr lang="en-US" sz="5384" dirty="0">
              <a:solidFill>
                <a:srgbClr val="BF7343"/>
              </a:solidFill>
              <a:latin typeface="Arista Pro"/>
            </a:endParaRPr>
          </a:p>
          <a:p>
            <a:pPr algn="ctr">
              <a:lnSpc>
                <a:spcPts val="7538"/>
              </a:lnSpc>
            </a:pPr>
            <a:endParaRPr lang="en-US" sz="5384" dirty="0">
              <a:solidFill>
                <a:srgbClr val="BF7343"/>
              </a:solidFill>
              <a:latin typeface="Arista Pro"/>
            </a:endParaRPr>
          </a:p>
        </p:txBody>
      </p:sp>
      <p:pic>
        <p:nvPicPr>
          <p:cNvPr id="1026" name="Picture 2" descr="https://avatars.mds.yandex.net/i?id=5ee67c61dd4f64d19253602da2939f9b61815517-4297958-images-thumbs&amp;n=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8841" y="3086100"/>
            <a:ext cx="6688052" cy="501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vatars.mds.yandex.net/i?id=9dc65c43aacb64dc5b0adc45f4d17a89dd11ed67-8763423-images-thumbs&amp;n=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8859" y="3086099"/>
            <a:ext cx="6059982" cy="501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avatars.mds.yandex.net/i?id=8cdc40ceaf041c2f70fc88a24482b2be2d1a91a0-7675486-images-thumbs&amp;n=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628" y="3086099"/>
            <a:ext cx="5071231" cy="5012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-1355175" y="5445631"/>
            <a:ext cx="7517662" cy="595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84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-1355175" y="-1028700"/>
            <a:ext cx="5192177" cy="41148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1240914" y="-1363900"/>
            <a:ext cx="3878199" cy="4114800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5486400" y="0"/>
            <a:ext cx="9854559" cy="15206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599"/>
              </a:lnSpc>
            </a:pPr>
            <a:r>
              <a:rPr lang="en-US" sz="9000" dirty="0">
                <a:solidFill>
                  <a:srgbClr val="CB997E"/>
                </a:solidFill>
                <a:latin typeface="Arista Pro Bold"/>
              </a:rPr>
              <a:t>Egg rolling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381000" y="2750900"/>
            <a:ext cx="18580421" cy="19236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538"/>
              </a:lnSpc>
            </a:pPr>
            <a:endParaRPr lang="en-US" sz="5384" dirty="0">
              <a:solidFill>
                <a:srgbClr val="BF7343"/>
              </a:solidFill>
              <a:latin typeface="Arista Pro"/>
            </a:endParaRPr>
          </a:p>
          <a:p>
            <a:pPr algn="ctr">
              <a:lnSpc>
                <a:spcPts val="7538"/>
              </a:lnSpc>
            </a:pPr>
            <a:endParaRPr lang="en-US" sz="5384" dirty="0">
              <a:solidFill>
                <a:srgbClr val="BF7343"/>
              </a:solidFill>
              <a:latin typeface="Arista Pro"/>
            </a:endParaRPr>
          </a:p>
        </p:txBody>
      </p:sp>
      <p:pic>
        <p:nvPicPr>
          <p:cNvPr id="2050" name="Picture 2" descr="https://avatars.mds.yandex.net/i?id=6817d81df1729feb127824d0f1d44a143c33c431-7188894-images-thumbs&amp;n=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95649"/>
            <a:ext cx="11112077" cy="6991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vatars.mds.yandex.net/i?id=04fb5f9ef0e4102a04a3a25181358666f9206782-3267835-images-thumbs&amp;n=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9543" y="3254995"/>
            <a:ext cx="4572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Бить яйца об стол 89 фото.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9543" y="7238999"/>
            <a:ext cx="4572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6547103" flipH="1" flipV="1">
            <a:off x="11778153" y="6168364"/>
            <a:ext cx="9318202" cy="4600862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40303">
            <a:off x="12979774" y="-874680"/>
            <a:ext cx="7621369" cy="6039935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6017538">
            <a:off x="15874869" y="3436804"/>
            <a:ext cx="6281801" cy="4978328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2162671" y="380047"/>
            <a:ext cx="9770343" cy="10751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942"/>
              </a:lnSpc>
            </a:pPr>
            <a:r>
              <a:rPr lang="en-US" sz="6387" dirty="0">
                <a:solidFill>
                  <a:srgbClr val="BF7343"/>
                </a:solidFill>
                <a:latin typeface="Arista Pro Bold"/>
              </a:rPr>
              <a:t>Easter bunny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0221" y="1694307"/>
            <a:ext cx="14271392" cy="22313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738"/>
              </a:lnSpc>
            </a:pPr>
            <a:endParaRPr lang="en-US" sz="6241" dirty="0">
              <a:solidFill>
                <a:srgbClr val="BF7343"/>
              </a:solidFill>
              <a:latin typeface="Arista Pro"/>
            </a:endParaRPr>
          </a:p>
          <a:p>
            <a:pPr algn="ctr">
              <a:lnSpc>
                <a:spcPts val="8738"/>
              </a:lnSpc>
            </a:pPr>
            <a:endParaRPr lang="en-US" sz="6241" dirty="0">
              <a:solidFill>
                <a:srgbClr val="BF7343"/>
              </a:solidFill>
              <a:latin typeface="Arista Pro"/>
            </a:endParaRPr>
          </a:p>
        </p:txBody>
      </p:sp>
      <p:pic>
        <p:nvPicPr>
          <p:cNvPr id="3074" name="Picture 2" descr="https://avatars.mds.yandex.net/i?id=c5cb903eede8a937f7300de55660e900322e7c3d-5220813-images-thumbs&amp;n=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918" y="2365465"/>
            <a:ext cx="11429998" cy="762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-1355175" y="-1028700"/>
            <a:ext cx="5192177" cy="41148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1240914" y="-1363900"/>
            <a:ext cx="3878199" cy="4114800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5486400" y="0"/>
            <a:ext cx="9854559" cy="31365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599"/>
              </a:lnSpc>
            </a:pPr>
            <a:r>
              <a:rPr lang="en-US" sz="9000" dirty="0">
                <a:solidFill>
                  <a:srgbClr val="CB997E"/>
                </a:solidFill>
                <a:latin typeface="Arista Pro Bold"/>
              </a:rPr>
              <a:t>Fashionable Easter parade</a:t>
            </a:r>
          </a:p>
        </p:txBody>
      </p:sp>
      <p:pic>
        <p:nvPicPr>
          <p:cNvPr id="4098" name="Picture 2" descr="https://avatars.mds.yandex.net/i?id=aad42fb4864b70ea5363f627c961e13111afdb7a-3995454-images-thumbs&amp;n=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113" y="3619500"/>
            <a:ext cx="4572000" cy="240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avatars.mds.yandex.net/i?id=f18a2985e0f6d673ec05fa2d8333966d-5661188-images-thumbs&amp;n=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113" y="7429500"/>
            <a:ext cx="4572000" cy="2372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avatars.mds.yandex.net/i?id=99678a12d5d95abc1f78a8315dbb5af7a8ed3257-7677819-images-thumbs&amp;n=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314700"/>
            <a:ext cx="9988615" cy="6672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39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6547103" flipH="1" flipV="1">
            <a:off x="11778153" y="6168364"/>
            <a:ext cx="9318202" cy="4600862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40303">
            <a:off x="12979774" y="-874681"/>
            <a:ext cx="7621369" cy="6039935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6017538">
            <a:off x="15874869" y="3436804"/>
            <a:ext cx="6281801" cy="4978328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0" y="698466"/>
            <a:ext cx="10322617" cy="16609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>
              <a:lnSpc>
                <a:spcPts val="6264"/>
              </a:lnSpc>
            </a:pPr>
            <a:r>
              <a:rPr lang="en-US" sz="7200" dirty="0">
                <a:solidFill>
                  <a:srgbClr val="BF7343"/>
                </a:solidFill>
                <a:latin typeface="Arista Pro Bold"/>
              </a:rPr>
              <a:t>Easter ham for the festive table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33746" y="2933700"/>
            <a:ext cx="11433473" cy="998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7538"/>
              </a:lnSpc>
            </a:pPr>
            <a:endParaRPr lang="en-US" sz="5384" dirty="0">
              <a:solidFill>
                <a:srgbClr val="BF7343"/>
              </a:solidFill>
              <a:latin typeface="Arista Pro"/>
            </a:endParaRPr>
          </a:p>
        </p:txBody>
      </p:sp>
      <p:pic>
        <p:nvPicPr>
          <p:cNvPr id="5122" name="Picture 2" descr="https://avatars.mds.yandex.net/i?id=31ba5626e0fbfc6d60cd33b3ee2c79cd57873512-7094423-images-thumbs&amp;n=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05" y="2390868"/>
            <a:ext cx="7597811" cy="759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avatars.mds.yandex.net/i?id=7b6d643c28bbe35c7df1338b9d325b69-4079990-images-thumbs&amp;n=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249" y="2359370"/>
            <a:ext cx="40671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avatars.mds.yandex.net/i?id=db981c7fe9a30c662a25295d68e194d8-5155332-images-thumbs&amp;n=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249" y="6904002"/>
            <a:ext cx="40671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0981627" y="6048587"/>
            <a:ext cx="7621369" cy="6039935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-1676400" y="-797597"/>
            <a:ext cx="10083843" cy="497889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14792311" y="4907976"/>
            <a:ext cx="6873159" cy="4553468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5933634">
            <a:off x="1796104" y="1021461"/>
            <a:ext cx="4152760" cy="3178749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2582529" y="3972952"/>
            <a:ext cx="11649827" cy="13489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 algn="ctr">
              <a:lnSpc>
                <a:spcPts val="11023"/>
              </a:lnSpc>
            </a:pPr>
            <a:r>
              <a:rPr lang="en-US" sz="8479" dirty="0">
                <a:solidFill>
                  <a:srgbClr val="BF7343"/>
                </a:solidFill>
                <a:latin typeface="Arista Pro Bold"/>
              </a:rPr>
              <a:t>Thanks for watching!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98038" y="8187672"/>
            <a:ext cx="11331460" cy="17617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279"/>
              </a:lnSpc>
            </a:pPr>
            <a:r>
              <a:rPr lang="en-US" sz="3600" dirty="0" err="1">
                <a:solidFill>
                  <a:srgbClr val="BF7343"/>
                </a:solidFill>
                <a:latin typeface="Arista Pro"/>
              </a:rPr>
              <a:t>Bystrova</a:t>
            </a:r>
            <a:r>
              <a:rPr lang="en-US" sz="3600" dirty="0">
                <a:solidFill>
                  <a:srgbClr val="BF7343"/>
                </a:solidFill>
                <a:latin typeface="Arista Pro"/>
              </a:rPr>
              <a:t> Alice </a:t>
            </a:r>
            <a:r>
              <a:rPr lang="ru-RU" sz="3600" dirty="0">
                <a:solidFill>
                  <a:srgbClr val="BF7343"/>
                </a:solidFill>
                <a:latin typeface="Arista Pro"/>
              </a:rPr>
              <a:t>10</a:t>
            </a:r>
            <a:r>
              <a:rPr lang="en-US" sz="3600" dirty="0">
                <a:solidFill>
                  <a:srgbClr val="BF7343"/>
                </a:solidFill>
                <a:latin typeface="Arista Pro"/>
              </a:rPr>
              <a:t>V</a:t>
            </a:r>
          </a:p>
          <a:p>
            <a:pPr>
              <a:lnSpc>
                <a:spcPts val="7279"/>
              </a:lnSpc>
            </a:pPr>
            <a:r>
              <a:rPr lang="en-US" sz="3600" dirty="0" err="1">
                <a:solidFill>
                  <a:srgbClr val="BF7343"/>
                </a:solidFill>
                <a:latin typeface="Arista Pro"/>
              </a:rPr>
              <a:t>Mesheryakova</a:t>
            </a:r>
            <a:r>
              <a:rPr lang="en-US" sz="3600" dirty="0">
                <a:solidFill>
                  <a:srgbClr val="BF7343"/>
                </a:solidFill>
                <a:latin typeface="Arista Pro"/>
              </a:rPr>
              <a:t> </a:t>
            </a:r>
            <a:r>
              <a:rPr lang="en-US" sz="3600" dirty="0" err="1">
                <a:solidFill>
                  <a:srgbClr val="BF7343"/>
                </a:solidFill>
                <a:latin typeface="Arista Pro"/>
              </a:rPr>
              <a:t>Dasha</a:t>
            </a:r>
            <a:r>
              <a:rPr lang="en-US" sz="3600" dirty="0">
                <a:solidFill>
                  <a:srgbClr val="BF7343"/>
                </a:solidFill>
                <a:latin typeface="Arista Pro"/>
              </a:rPr>
              <a:t> 10V</a:t>
            </a:r>
            <a:endParaRPr lang="ru-RU" sz="3600" dirty="0">
              <a:solidFill>
                <a:srgbClr val="BF7343"/>
              </a:solidFill>
              <a:latin typeface="Arista Pro"/>
            </a:endParaRPr>
          </a:p>
        </p:txBody>
      </p:sp>
    </p:spTree>
    <p:extLst>
      <p:ext uri="{BB962C8B-B14F-4D97-AF65-F5344CB8AC3E}">
        <p14:creationId xmlns:p14="http://schemas.microsoft.com/office/powerpoint/2010/main" val="2087902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35</Words>
  <Application>Microsoft Office PowerPoint</Application>
  <PresentationFormat>Произвольный</PresentationFormat>
  <Paragraphs>12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Arista Pro</vt:lpstr>
      <vt:lpstr>Calibri</vt:lpstr>
      <vt:lpstr>Arial</vt:lpstr>
      <vt:lpstr>Arista Pro Bold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Pink and Green Classroom Abstract Organic Lesson Presentation</dc:title>
  <dc:creator>Администратор</dc:creator>
  <cp:lastModifiedBy>Админ</cp:lastModifiedBy>
  <cp:revision>12</cp:revision>
  <dcterms:created xsi:type="dcterms:W3CDTF">2006-08-16T00:00:00Z</dcterms:created>
  <dcterms:modified xsi:type="dcterms:W3CDTF">2023-04-18T10:50:50Z</dcterms:modified>
  <dc:identifier>DAE94LBiLO8</dc:identifier>
</cp:coreProperties>
</file>