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26AE7-203A-4A7F-BD43-CB7E5E78CC6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9BB61-1CA6-4BB1-9B52-324F33624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44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Конец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BB61-1CA6-4BB1-9B52-324F336247C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0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E9C3A-CC7C-481C-A68C-CB1C96EB5C35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FF17-7BBD-40BC-BD28-F4561E12F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9600" b="1" dirty="0">
                <a:solidFill>
                  <a:schemeClr val="accent6">
                    <a:lumMod val="75000"/>
                  </a:schemeClr>
                </a:solidFill>
              </a:rPr>
              <a:t>ДАНИЯ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64344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Селезнёва Алиса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3б класс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Дания очень интересная страна, я хочу там побывать.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Конец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-11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500174"/>
            <a:ext cx="6643734" cy="442915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сообщение о стране;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 стране; изучить собранные материалы;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 Познакомиться самой и познакомить одноклассников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общими сведениями;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герб, флаг, гимн данной страны; история, интересные факты; место страны на карте мира; национальный костюм; достопримечательности).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речь, умение выступать перед товарищами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Расширить кругозор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03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Место на карте</a:t>
            </a:r>
          </a:p>
        </p:txBody>
      </p:sp>
      <p:pic>
        <p:nvPicPr>
          <p:cNvPr id="4" name="Содержимое 3" descr="дания на карте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371878"/>
            <a:ext cx="5929354" cy="49232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Герб и флаг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Дании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142984"/>
            <a:ext cx="4040188" cy="49688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Герб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герб-дании-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1817685"/>
            <a:ext cx="2407029" cy="451279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214422"/>
            <a:ext cx="4041775" cy="85725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Флаг Дании считается самым древним в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мире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ф2а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2714620"/>
            <a:ext cx="4041775" cy="26966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Дания самая южная из скандинавских стран, её столица Копенгаген, в Дании правит монарх. Климат в Дании не холодный, зимой практически нет снега, а летом жары.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chemeClr val="accent6">
                    <a:lumMod val="75000"/>
                  </a:schemeClr>
                </a:solidFill>
              </a:rPr>
              <a:t>В Дании  можно наблюдать необычное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явление, </a:t>
            </a: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</a:rPr>
              <a:t>встреча  двух  морей Северного и Балтийского. Их воды не смешиваются, и это выглядит завораживающе.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дания два моря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2428875"/>
            <a:ext cx="7111687" cy="4143397"/>
          </a:xfrm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Достопримечательности</a:t>
            </a:r>
            <a:r>
              <a:rPr lang="ru-RU" dirty="0"/>
              <a:t/>
            </a:r>
            <a:br>
              <a:rPr lang="ru-RU" dirty="0"/>
            </a:b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Амалиенборг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– красивейший дворец Дании, он служит жилым домом для королевы и её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семьи.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амалиенборг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507" y="2643188"/>
            <a:ext cx="6740986" cy="3786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Нюхавн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это канал, вдоль которого расположена улица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Нюхавн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, известная своими разноцветными домиками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4" name="Содержимое 3" descr="Нюхавн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858241"/>
            <a:ext cx="7072362" cy="4709013"/>
          </a:xfrm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Известные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люди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000108"/>
            <a:ext cx="4040188" cy="928694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Ханс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Кристиан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Андерсен  знаменитый сказочник.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Ханс  Кристиан  Андерсен.jpe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5" y="2285992"/>
            <a:ext cx="3074334" cy="407196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2" y="1071547"/>
            <a:ext cx="4429155" cy="1143007"/>
          </a:xfrm>
        </p:spPr>
        <p:txBody>
          <a:bodyPr>
            <a:noAutofit/>
          </a:bodyPr>
          <a:lstStyle/>
          <a:p>
            <a:pPr algn="ctr"/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Кристиан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Бор   учёный,  получивший нобелевскую  премию по физике</a:t>
            </a:r>
          </a:p>
        </p:txBody>
      </p:sp>
      <p:pic>
        <p:nvPicPr>
          <p:cNvPr id="8" name="Содержимое 7" descr="Christian_Bohr_u016a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264" y="2323242"/>
            <a:ext cx="3129512" cy="40347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127</Words>
  <Application>Microsoft Office PowerPoint</Application>
  <PresentationFormat>Экран (4:3)</PresentationFormat>
  <Paragraphs>23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ДАНИЯ</vt:lpstr>
      <vt:lpstr>Цель: подготовить сообщение о стране;  Задачи:  1.  Собрать информацию о стране; изучить собранные материалы;  2.  Познакомиться самой и познакомить одноклассников с общими сведениями; герб, флаг, гимн данной страны; история, интересные факты; место страны на карте мира; национальный костюм; достопримечательности). 3.  Развивать речь, умение выступать перед товарищами 4. Расширить кругозор  </vt:lpstr>
      <vt:lpstr>Место на карте</vt:lpstr>
      <vt:lpstr>Герб и флаг Дании</vt:lpstr>
      <vt:lpstr>Дания самая южная из скандинавских стран, её столица Копенгаген, в Дании правит монарх. Климат в Дании не холодный, зимой практически нет снега, а летом жары.</vt:lpstr>
      <vt:lpstr>В Дании  можно наблюдать необычное явление, встреча  двух  морей Северного и Балтийского. Их воды не смешиваются, и это выглядит завораживающе. </vt:lpstr>
      <vt:lpstr>Достопримечательности Амалиенборг – красивейший дворец Дании, он служит жилым домом для королевы и её семьи.</vt:lpstr>
      <vt:lpstr>Нюхавн это канал, вдоль которого расположена улица Нюхавн, известная своими разноцветными домиками.</vt:lpstr>
      <vt:lpstr>Известные люди</vt:lpstr>
      <vt:lpstr>Дания очень интересная страна, я хочу там побывать.         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ДАНИЯ</dc:title>
  <dc:creator>INSUSNOUT</dc:creator>
  <cp:lastModifiedBy>Учитель</cp:lastModifiedBy>
  <cp:revision>9</cp:revision>
  <dcterms:created xsi:type="dcterms:W3CDTF">2023-04-19T14:12:48Z</dcterms:created>
  <dcterms:modified xsi:type="dcterms:W3CDTF">2023-04-24T04:26:12Z</dcterms:modified>
</cp:coreProperties>
</file>