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CC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12" y="6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8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73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1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7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7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5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137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004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5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42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16580-8FA7-4DCB-A18B-0D55C6F3E3B1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ED8E3-64C6-4EC0-BA87-6FD38082C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4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8" y="645737"/>
            <a:ext cx="5131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в тетрадь названия картинок в два столбика.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слогов в этих словах?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://www.clumbogryadka.com.ua/files/uploads/kulinarnye-zagotovki-tykv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5" y="1331640"/>
            <a:ext cx="1152128" cy="8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0-tub-ru.yandex.net/i?id=ed1be646a22ff22a1e79149de25d771e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02" y="1142277"/>
            <a:ext cx="648072" cy="73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klumba71.ru/sites/default/files/styles/orig/public/p1.jpg?itok=KjQvQGTY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8" r="22875"/>
          <a:stretch/>
        </p:blipFill>
        <p:spPr bwMode="auto">
          <a:xfrm>
            <a:off x="1934170" y="1808612"/>
            <a:ext cx="714360" cy="100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kachat-kartinki.ru/img/picture/Nov/11/26abbf8c1451430b5c85ce63d4674945/mini_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530" y="1149093"/>
            <a:ext cx="876668" cy="68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im0-tub-ru.yandex.net/i?id=90784bef12da99fa0a4a34833b3936cc-l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248" y="1608605"/>
            <a:ext cx="1125510" cy="98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0-tub-ru.yandex.net/i?id=a60e80bb77bcf0a1673c14f79b879f03-l&amp;n=1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4" r="18151"/>
          <a:stretch/>
        </p:blipFill>
        <p:spPr bwMode="auto">
          <a:xfrm>
            <a:off x="2852936" y="1865583"/>
            <a:ext cx="1008112" cy="106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07055" y="2911126"/>
            <a:ext cx="1168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Гантель (2)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5024" y="2885111"/>
            <a:ext cx="84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 (1)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08131" y="3007161"/>
            <a:ext cx="9001" cy="7007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1408" y="251520"/>
            <a:ext cx="9733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221088" y="395536"/>
            <a:ext cx="24134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79575" y="395536"/>
            <a:ext cx="3375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звуков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8640" y="3032969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endParaRPr lang="ru-RU" sz="1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6" name="Picture 22" descr="http://prime-sport.ru/upload/iblock/b2e/b2efdee225cf0275ab48a0538360857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390" y="1780206"/>
            <a:ext cx="887028" cy="106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volnorez.com.ua/wp-content/uploads/2017/09/247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6" r="2806"/>
          <a:stretch/>
        </p:blipFill>
        <p:spPr bwMode="auto">
          <a:xfrm>
            <a:off x="3716872" y="1003143"/>
            <a:ext cx="1106399" cy="109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51408" y="6228184"/>
            <a:ext cx="66353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предложения, используя слова для справок, подчеркнуть к –г.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жидкое, а сметана …………….. .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Малина сладкая, а калина …………….. .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Ручей узкий, а река …………….. .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Петь хорошо вместе, а …………….. отдельно.</a:t>
            </a:r>
          </a:p>
          <a:p>
            <a:endParaRPr lang="ru-RU" sz="14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для справок: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_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орькая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широ_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,_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955" y="3851920"/>
            <a:ext cx="66180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Измените слова так, чтобы после согласного г или к  появился гласный.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Утю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утю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молоток - ... 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когти - ...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сапог - ... 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стог- ... ,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клубок - ... 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8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225150" y="5837047"/>
            <a:ext cx="6452182" cy="2594932"/>
            <a:chOff x="249230" y="5796136"/>
            <a:chExt cx="6132098" cy="2594932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260648" y="6228184"/>
              <a:ext cx="6120680" cy="4320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60648" y="6662876"/>
              <a:ext cx="6120680" cy="4320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49230" y="7094924"/>
              <a:ext cx="6120680" cy="4320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49230" y="7526972"/>
              <a:ext cx="6120680" cy="4320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60648" y="7959020"/>
              <a:ext cx="6120680" cy="4320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60648" y="5796136"/>
              <a:ext cx="6120680" cy="43204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2852936" y="5796136"/>
              <a:ext cx="0" cy="259493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4" name="Прямая соединительная линия 3"/>
          <p:cNvCxnSpPr/>
          <p:nvPr/>
        </p:nvCxnSpPr>
        <p:spPr>
          <a:xfrm>
            <a:off x="151408" y="251520"/>
            <a:ext cx="9733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221088" y="395536"/>
            <a:ext cx="24134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79575" y="467544"/>
            <a:ext cx="3375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звуков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4842" y="1036057"/>
            <a:ext cx="6320501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на дисках слова, противоположные по значению. Запиши слова парами вставляя г или к.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…оре – радость,  чистота – …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рязь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бедный,  восход – за…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тихо.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.ebayimg.com/images/i/230482443565-0-1/s-l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3" y="1619671"/>
            <a:ext cx="2562873" cy="256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.ebayimg.com/images/i/230482443565-0-1/s-l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972" y="1619671"/>
            <a:ext cx="2562873" cy="256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51775" y="1797408"/>
            <a:ext cx="626646" cy="369332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горе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 rot="19936083">
            <a:off x="1593902" y="3425018"/>
            <a:ext cx="935128" cy="369332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чистота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 rot="2308009">
            <a:off x="594206" y="3210701"/>
            <a:ext cx="915635" cy="338554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/>
              <a:t>богатый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 rot="1645843">
            <a:off x="1950011" y="2331282"/>
            <a:ext cx="796982" cy="338554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восход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 rot="19375915">
            <a:off x="606238" y="2331282"/>
            <a:ext cx="831959" cy="338554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/>
              <a:t>громко</a:t>
            </a:r>
            <a:endParaRPr lang="ru-RU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75654" y="3425018"/>
            <a:ext cx="977512" cy="369332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радость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97067" y="1797408"/>
            <a:ext cx="716863" cy="369332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грязь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 rot="18326909">
            <a:off x="3518713" y="2456195"/>
            <a:ext cx="974882" cy="369332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бедный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 rot="1645843">
            <a:off x="5052409" y="2331283"/>
            <a:ext cx="702699" cy="338554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закат</a:t>
            </a:r>
            <a:endParaRPr lang="ru-RU" sz="1600" b="1" dirty="0"/>
          </a:p>
        </p:txBody>
      </p:sp>
      <p:sp>
        <p:nvSpPr>
          <p:cNvPr id="21" name="TextBox 20"/>
          <p:cNvSpPr txBox="1"/>
          <p:nvPr/>
        </p:nvSpPr>
        <p:spPr>
          <a:xfrm rot="19414260">
            <a:off x="5106429" y="3131068"/>
            <a:ext cx="654349" cy="338554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тихо</a:t>
            </a:r>
            <a:endParaRPr lang="ru-RU" sz="16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96612" y="5220072"/>
            <a:ext cx="64807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Прочитайте предложения, вставьте пропущенные буквы Г или К. Составьте схемы к предложениям.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Собака  грызет  …ости.              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четверг к нам придут …ости.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Гриша любит хлебную …орку.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и…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 дворе.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саду цветет …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Катину подругу зовут…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9514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242</Words>
  <Application>Microsoft Office PowerPoint</Application>
  <PresentationFormat>Экран (4:3)</PresentationFormat>
  <Paragraphs>63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©ANNCentr®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9</cp:revision>
  <cp:lastPrinted>2018-03-12T18:26:03Z</cp:lastPrinted>
  <dcterms:created xsi:type="dcterms:W3CDTF">2018-03-12T16:48:09Z</dcterms:created>
  <dcterms:modified xsi:type="dcterms:W3CDTF">2018-03-12T18:27:39Z</dcterms:modified>
</cp:coreProperties>
</file>