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164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724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91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53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16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867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84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8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1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233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3253F-C916-444E-BA27-160E61C419C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3C333-0B78-4589-BFC8-6371BF05A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485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51915"/>
            <a:ext cx="12192000" cy="73607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1786" y="3952865"/>
            <a:ext cx="33898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Эрнст Теодор Амадей Гофман</a:t>
            </a:r>
          </a:p>
        </p:txBody>
      </p:sp>
    </p:spTree>
    <p:extLst>
      <p:ext uri="{BB962C8B-B14F-4D97-AF65-F5344CB8AC3E}">
        <p14:creationId xmlns:p14="http://schemas.microsoft.com/office/powerpoint/2010/main" val="293868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916" y="-136733"/>
            <a:ext cx="12192000" cy="81402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3471" y="1172818"/>
            <a:ext cx="3877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Карикатура Эрнста Гофмана на самого себя</a:t>
            </a:r>
          </a:p>
        </p:txBody>
      </p:sp>
    </p:spTree>
    <p:extLst>
      <p:ext uri="{BB962C8B-B14F-4D97-AF65-F5344CB8AC3E}">
        <p14:creationId xmlns:p14="http://schemas.microsoft.com/office/powerpoint/2010/main" val="734618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290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64311" y="680596"/>
            <a:ext cx="66613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Писатель Эрнст Гофман и актер Людвиг </a:t>
            </a:r>
            <a:r>
              <a:rPr lang="ru-RU" sz="2400" dirty="0" err="1">
                <a:solidFill>
                  <a:schemeClr val="bg1"/>
                </a:solidFill>
              </a:rPr>
              <a:t>Девриент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03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77550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3166" y="108902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Иллюстрация к книге Эрнста Гофмана «Щелкунчик и Мышиный король»</a:t>
            </a:r>
          </a:p>
        </p:txBody>
      </p:sp>
    </p:spTree>
    <p:extLst>
      <p:ext uri="{BB962C8B-B14F-4D97-AF65-F5344CB8AC3E}">
        <p14:creationId xmlns:p14="http://schemas.microsoft.com/office/powerpoint/2010/main" val="247139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5877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8705" y="2270114"/>
            <a:ext cx="4133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Иллюстрация к книге Эрнста Гофмана «Песочный человек»</a:t>
            </a:r>
          </a:p>
        </p:txBody>
      </p:sp>
    </p:spTree>
    <p:extLst>
      <p:ext uri="{BB962C8B-B14F-4D97-AF65-F5344CB8AC3E}">
        <p14:creationId xmlns:p14="http://schemas.microsoft.com/office/powerpoint/2010/main" val="1707794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37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Админ</cp:lastModifiedBy>
  <cp:revision>2</cp:revision>
  <dcterms:created xsi:type="dcterms:W3CDTF">2023-04-21T19:31:13Z</dcterms:created>
  <dcterms:modified xsi:type="dcterms:W3CDTF">2023-04-22T08:08:20Z</dcterms:modified>
</cp:coreProperties>
</file>