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44AD4-2DE0-7935-D3C7-B3C9871D4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3CDC5C-FCAC-3A6C-32CC-A6768CCA2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00ABB8-3238-4C3D-0072-AEB24E1F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82D537-9899-146B-D813-9A7D834F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4E845D-683C-C2F5-A93B-C46D5FC0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3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38E0F-6F08-7E6F-41E7-16C8AAE5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E4EE668-6989-1389-BBEB-26974A6C4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E36B88-5D52-2D85-C682-CB993267C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1F5604-37BF-72B5-F8C6-89AF4063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543F84-B51A-59F4-DD48-1D305D3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66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6C82BC2-2C0A-DE12-D74F-45A933EEB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2154D0-37E8-86BA-78F0-2B201A1D3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A9DD41-A5BD-4C9D-828A-ADD4BBFE5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B46ADA-9F8F-8D9E-1DB4-7F683FBC1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0885A3-2EA9-300F-6B12-9279567A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37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F4703-3A2A-E1E2-B114-504AC1ACE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A1C435-45B0-E5A6-CDD6-41773F8A7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C0C174-45C1-24FF-3E29-A602BEDB7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E74E11-0E8F-B143-94B6-3138F1F7E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D9E632-A189-B83E-A69A-D403A232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9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AC0FF-FB34-4E2A-B038-C5E0C4C2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508551-EEB6-5373-951F-2826A5672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C8B998-95E8-05AA-9EAB-DB490C47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7D4531-96B8-C7EF-BFF5-C066F3596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3960B-86A3-0969-6257-0792E997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4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90AC30-DC8F-AC75-A849-08D5D65F3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A30743-40AD-BCEF-83A8-DD65BC128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A6E979-590C-6FBF-ED22-83920D9E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36B8E7-7193-2603-35DF-789C310B0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8A1611-8DBC-531E-1EA5-D9B99D72A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8EF60F-70F8-2ED2-464A-328D67B3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2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F9191-B1A0-7666-8FF1-92E9D0506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A8F752-476B-784E-D79B-A47D2DD4F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713AD7-691F-2C8D-666F-46DE860E3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92C81E-3007-79C2-36D6-8D98BCEF82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B0748E-1F0C-62D4-193A-DA86327296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995207B-EC5A-8ADE-F220-1FBDB4C3F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B659EA0-6BB6-9461-A3FF-BA346527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DD92AF7-25BA-CBF8-FEC6-66180F4A9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897E9-4D20-7D69-529D-A40504D13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D03415-862A-BF3B-73F9-65F9DCAD8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6C6AFC-C4CA-D6FD-E463-DF8EE29A2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9ACF8D-AC9F-22B9-F23C-A885A2B1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0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75CA6D-163E-98EF-4A53-5956951C9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B35B1F-A193-98BB-71E9-B5A110A97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FD89BA-0D9D-48DF-2440-6400806D4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4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C4906-3D8B-D109-8746-2E0E671AE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EF81AC-E28D-2DBF-7638-DD16AD619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7AA5EF-FCBE-35A0-9435-482F5B665C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AB963A-48FF-91B3-6F4D-B5E146C05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F4D6E9-6174-8A71-B9F4-C62BB24F0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F76640-EDA7-1DAD-F116-ABA9E359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73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F3BAE-7812-3D71-8C07-02C8AA2C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C1440C-F1AF-9F20-A028-E9F3F47173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5B4C5A-44A1-1228-B997-CD3456FC1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4E5CC0-2D95-176E-C81C-1243422A6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11648B-0245-0C0F-9899-E84EF5348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E36614-5D52-E5EF-97EE-747570C69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4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95686-6503-9842-2373-1B86864C5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94684B-7530-5281-0471-48ABAB7D7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0E8397-A7FA-078C-A667-4B0AEDC5A8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F868C-3B13-4FBA-8D6D-DB72FD2420B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06AA0A-AF22-C952-AE5C-CE833C76D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69B040-E8EA-D2AB-1E07-2F24884EA9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561CC-ADE7-4639-B887-7E6BA40F0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56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348E9E-F375-1FE6-30F9-FF992E0F4E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47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F75E9C-15A7-FF0C-1BA5-961DCF2ECA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964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D479BB-69FA-60D5-286A-2A2D35867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39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A11FB2-84E4-AAF6-EBAE-C6F8A6C3C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88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7264D8-593F-0983-D463-E693DFEED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97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B05C57-8939-624A-D32F-9599B0CC8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91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BFF623-6D30-1BC1-5E45-A9FBFF843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49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2C7264-6A08-4F56-ED76-1131517D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61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7E2820-CF6B-9F77-4D14-0CF986981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61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4DBE57-2435-3A68-254A-0B0DB26D7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310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47EDB4-22F7-FE00-0DB2-A69F44832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25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02EB48-5C13-100B-E61D-FC5371E3D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797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6FD1C1-4FF5-83E8-D28F-81C23D1FF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07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0F2B74-6C3D-D373-1918-406ED0B7E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4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E1B428-BC0B-C607-61B2-8A0910DB1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4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7C68E8-3A89-63FA-A788-FE8E379A0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774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31CD8B-4FD0-FC7E-0D23-167B0B4F5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291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FCC8FF-8163-8455-61C1-3AAF5D813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7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E98078-F5A2-14A9-B7D3-67284AE6C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1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0C242A-DE7D-93CF-BD67-E3D88A91E6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738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9626F0-9339-EFCC-B89A-9A77D6EFF1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434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Широкоэкранный</PresentationFormat>
  <Paragraphs>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Dasha Tarasova</dc:creator>
  <cp:lastModifiedBy>Dasha Tarasova</cp:lastModifiedBy>
  <cp:revision>1</cp:revision>
  <dcterms:created xsi:type="dcterms:W3CDTF">2022-12-21T21:14:46Z</dcterms:created>
  <dcterms:modified xsi:type="dcterms:W3CDTF">2022-12-21T21:19:17Z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1861674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