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20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56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470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403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76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448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112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63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40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08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96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5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19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49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10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85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6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28743B-6352-48A0-8C37-BA2DA471269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9A5C4F-1B15-4967-A021-953958899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4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Дидактическая игра </a:t>
            </a:r>
            <a:r>
              <a:rPr lang="ru-RU" b="1" dirty="0" smtClean="0">
                <a:solidFill>
                  <a:srgbClr val="00B0F0"/>
                </a:solidFill>
              </a:rPr>
              <a:t>«Кому нужна вода»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624087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b="1" dirty="0" smtClean="0">
                <a:solidFill>
                  <a:srgbClr val="0070C0"/>
                </a:solidFill>
              </a:rPr>
              <a:t>расширять представления детей о том, кому нужна вода в природе. Расширять представления детей о необходимости воды для всего живого.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Воспитатель: </a:t>
            </a:r>
            <a:r>
              <a:rPr lang="ru-RU" b="1" dirty="0" err="1" smtClean="0">
                <a:solidFill>
                  <a:srgbClr val="0070C0"/>
                </a:solidFill>
              </a:rPr>
              <a:t>Костеева</a:t>
            </a:r>
            <a:r>
              <a:rPr lang="ru-RU" b="1" dirty="0" smtClean="0">
                <a:solidFill>
                  <a:srgbClr val="0070C0"/>
                </a:solidFill>
              </a:rPr>
              <a:t> А.В.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животные"/>
          <p:cNvGrpSpPr/>
          <p:nvPr/>
        </p:nvGrpSpPr>
        <p:grpSpPr>
          <a:xfrm>
            <a:off x="689547" y="554636"/>
            <a:ext cx="2520000" cy="2520000"/>
            <a:chOff x="689547" y="554636"/>
            <a:chExt cx="2520000" cy="25200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89547" y="554636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9783" y="1793654"/>
              <a:ext cx="930216" cy="1138546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9783" y="746643"/>
              <a:ext cx="1198909" cy="1047011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916408" y="1376013"/>
              <a:ext cx="1148981" cy="1058132"/>
            </a:xfrm>
            <a:prstGeom prst="rect">
              <a:avLst/>
            </a:prstGeom>
          </p:spPr>
        </p:pic>
      </p:grpSp>
      <p:grpSp>
        <p:nvGrpSpPr>
          <p:cNvPr id="17" name="растения"/>
          <p:cNvGrpSpPr/>
          <p:nvPr/>
        </p:nvGrpSpPr>
        <p:grpSpPr>
          <a:xfrm>
            <a:off x="9196465" y="412200"/>
            <a:ext cx="2520000" cy="2520001"/>
            <a:chOff x="9196465" y="412200"/>
            <a:chExt cx="2520000" cy="25200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9196465" y="412200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s://kartinkin.net/uploads/posts/2022-12/thumbs/1670278153_63-kartinkin-net-p-kartinka-derevo-dlya-detei-pinterest-65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196465" y="606641"/>
              <a:ext cx="1670009" cy="2325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gas-kvas.com/uploads/posts/2023-01/1673510394_gas-kvas-com-p-detskii-risunok-belii-grib-16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1061" y="2434145"/>
              <a:ext cx="433155" cy="479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abrakadabra.fun/uploads/posts/2022-01/1641902780_13-abrakadabra-fun-p-trava-risunok-dlya-detei-2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7637" y="2344588"/>
              <a:ext cx="1977656" cy="569273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рыбы"/>
          <p:cNvGrpSpPr/>
          <p:nvPr/>
        </p:nvGrpSpPr>
        <p:grpSpPr>
          <a:xfrm>
            <a:off x="677088" y="3907585"/>
            <a:ext cx="2520000" cy="2520000"/>
            <a:chOff x="677088" y="3907585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77088" y="3907585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520" y="4646192"/>
              <a:ext cx="939905" cy="1290543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558" y="5210302"/>
              <a:ext cx="1255226" cy="1016966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5854" y="4079823"/>
              <a:ext cx="1216634" cy="1041038"/>
            </a:xfrm>
            <a:prstGeom prst="rect">
              <a:avLst/>
            </a:prstGeom>
          </p:spPr>
        </p:pic>
      </p:grpSp>
      <p:grpSp>
        <p:nvGrpSpPr>
          <p:cNvPr id="23" name="человек"/>
          <p:cNvGrpSpPr/>
          <p:nvPr/>
        </p:nvGrpSpPr>
        <p:grpSpPr>
          <a:xfrm>
            <a:off x="9196465" y="3847185"/>
            <a:ext cx="2520000" cy="2520000"/>
            <a:chOff x="9196465" y="407982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9196465" y="4079823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64995" y="4224709"/>
              <a:ext cx="1511517" cy="2202876"/>
            </a:xfrm>
            <a:prstGeom prst="rect">
              <a:avLst/>
            </a:prstGeom>
          </p:spPr>
        </p:pic>
      </p:grpSp>
      <p:grpSp>
        <p:nvGrpSpPr>
          <p:cNvPr id="27" name="птицы"/>
          <p:cNvGrpSpPr/>
          <p:nvPr/>
        </p:nvGrpSpPr>
        <p:grpSpPr>
          <a:xfrm>
            <a:off x="3520314" y="3860861"/>
            <a:ext cx="2520000" cy="2520000"/>
            <a:chOff x="3520314" y="3860861"/>
            <a:chExt cx="2520000" cy="252000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3520314" y="3860861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10942" y="3907585"/>
              <a:ext cx="1484436" cy="1073742"/>
            </a:xfrm>
            <a:prstGeom prst="round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 rotWithShape="1"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144744">
              <a:off x="4234922" y="5338884"/>
              <a:ext cx="1593124" cy="816987"/>
            </a:xfrm>
            <a:prstGeom prst="round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619217" y="4432465"/>
              <a:ext cx="893434" cy="832419"/>
            </a:xfrm>
            <a:prstGeom prst="rect">
              <a:avLst/>
            </a:prstGeom>
          </p:spPr>
        </p:pic>
      </p:grpSp>
      <p:grpSp>
        <p:nvGrpSpPr>
          <p:cNvPr id="38" name="насекомые"/>
          <p:cNvGrpSpPr/>
          <p:nvPr/>
        </p:nvGrpSpPr>
        <p:grpSpPr>
          <a:xfrm>
            <a:off x="6369089" y="3847185"/>
            <a:ext cx="2520000" cy="2520000"/>
            <a:chOff x="6369089" y="3847185"/>
            <a:chExt cx="2520000" cy="2520000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6369089" y="3847185"/>
              <a:ext cx="2520000" cy="2520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Рисунок 34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155" r="6023"/>
            <a:stretch/>
          </p:blipFill>
          <p:spPr>
            <a:xfrm>
              <a:off x="6498177" y="3917529"/>
              <a:ext cx="1148343" cy="1183419"/>
            </a:xfrm>
            <a:prstGeom prst="round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2493" y="4552052"/>
              <a:ext cx="1220354" cy="1137618"/>
            </a:xfrm>
            <a:prstGeom prst="roundRect">
              <a:avLst/>
            </a:prstGeom>
          </p:spPr>
        </p:pic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1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8039" y="5307650"/>
              <a:ext cx="1086360" cy="996330"/>
            </a:xfrm>
            <a:prstGeom prst="rect">
              <a:avLst/>
            </a:prstGeom>
          </p:spPr>
        </p:pic>
      </p:grpSp>
      <p:grpSp>
        <p:nvGrpSpPr>
          <p:cNvPr id="44" name="животные к"/>
          <p:cNvGrpSpPr/>
          <p:nvPr/>
        </p:nvGrpSpPr>
        <p:grpSpPr>
          <a:xfrm>
            <a:off x="703793" y="541241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46" name="Рисунок 45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51" name="Группа 50"/>
          <p:cNvGrpSpPr/>
          <p:nvPr/>
        </p:nvGrpSpPr>
        <p:grpSpPr>
          <a:xfrm>
            <a:off x="1979087" y="554636"/>
            <a:ext cx="8477378" cy="3366706"/>
            <a:chOff x="1979087" y="554636"/>
            <a:chExt cx="8477378" cy="336670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4951908" y="554636"/>
              <a:ext cx="2519680" cy="2519680"/>
              <a:chOff x="0" y="0"/>
              <a:chExt cx="2520000" cy="2520000"/>
            </a:xfrm>
            <a:solidFill>
              <a:schemeClr val="bg1"/>
            </a:solidFill>
          </p:grpSpPr>
          <p:sp>
            <p:nvSpPr>
              <p:cNvPr id="5" name="Скругленный прямоугольник 4"/>
              <p:cNvSpPr/>
              <p:nvPr/>
            </p:nvSpPr>
            <p:spPr>
              <a:xfrm>
                <a:off x="0" y="0"/>
                <a:ext cx="2520000" cy="2520000"/>
              </a:xfrm>
              <a:prstGeom prst="roundRect">
                <a:avLst/>
              </a:prstGeom>
              <a:grpFill/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pic>
            <p:nvPicPr>
              <p:cNvPr id="6" name="Рисунок 5" descr="https://gas-kvas.com/uploads/posts/2023-01/1673493800_gas-kvas-com-p-kapelka-risunok-dlya-detskogo-sada-35.png"/>
              <p:cNvPicPr>
                <a:picLocks noChangeAspect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0" y="133350"/>
                <a:ext cx="1364615" cy="225107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cxnSp>
          <p:nvCxnSpPr>
            <p:cNvPr id="40" name="Прямая соединительная линия 39"/>
            <p:cNvCxnSpPr>
              <a:stCxn id="5" idx="1"/>
              <a:endCxn id="7" idx="3"/>
            </p:cNvCxnSpPr>
            <p:nvPr/>
          </p:nvCxnSpPr>
          <p:spPr>
            <a:xfrm flipH="1">
              <a:off x="3209547" y="1814476"/>
              <a:ext cx="1742361" cy="16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1979087" y="2851425"/>
              <a:ext cx="3014821" cy="1069917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>
              <a:off x="4511546" y="3070932"/>
              <a:ext cx="933097" cy="776253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endCxn id="30" idx="0"/>
            </p:cNvCxnSpPr>
            <p:nvPr/>
          </p:nvCxnSpPr>
          <p:spPr>
            <a:xfrm>
              <a:off x="6878562" y="3080709"/>
              <a:ext cx="750527" cy="76647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endCxn id="11" idx="0"/>
            </p:cNvCxnSpPr>
            <p:nvPr/>
          </p:nvCxnSpPr>
          <p:spPr>
            <a:xfrm>
              <a:off x="7442878" y="2751887"/>
              <a:ext cx="3013587" cy="109529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7475293" y="1783206"/>
              <a:ext cx="1742361" cy="16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рыбы к"/>
          <p:cNvGrpSpPr/>
          <p:nvPr/>
        </p:nvGrpSpPr>
        <p:grpSpPr>
          <a:xfrm>
            <a:off x="653005" y="3907905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63" name="Рисунок 62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64" name="насекомые к"/>
          <p:cNvGrpSpPr/>
          <p:nvPr/>
        </p:nvGrpSpPr>
        <p:grpSpPr>
          <a:xfrm>
            <a:off x="6391072" y="3860861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66" name="Рисунок 65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67" name="птицы к"/>
          <p:cNvGrpSpPr/>
          <p:nvPr/>
        </p:nvGrpSpPr>
        <p:grpSpPr>
          <a:xfrm>
            <a:off x="3520634" y="3847185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68" name="Скругленный прямоугольник 67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69" name="Рисунок 68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70" name="растения к"/>
          <p:cNvGrpSpPr/>
          <p:nvPr/>
        </p:nvGrpSpPr>
        <p:grpSpPr>
          <a:xfrm>
            <a:off x="9224371" y="394181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72" name="Рисунок 71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73" name="человек к"/>
          <p:cNvGrpSpPr/>
          <p:nvPr/>
        </p:nvGrpSpPr>
        <p:grpSpPr>
          <a:xfrm>
            <a:off x="9208254" y="3860861"/>
            <a:ext cx="2519680" cy="2519680"/>
            <a:chOff x="0" y="0"/>
            <a:chExt cx="2520000" cy="2520000"/>
          </a:xfrm>
          <a:solidFill>
            <a:schemeClr val="bg1"/>
          </a:solidFill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0" y="0"/>
              <a:ext cx="2520000" cy="2520000"/>
            </a:xfrm>
            <a:prstGeom prst="roundRect">
              <a:avLst/>
            </a:prstGeom>
            <a:grp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75" name="Рисунок 74" descr="https://gas-kvas.com/uploads/posts/2023-01/1673493800_gas-kvas-com-p-kapelka-risunok-dlya-detskogo-sada-35.pn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133350"/>
              <a:ext cx="1364615" cy="2251075"/>
            </a:xfrm>
            <a:prstGeom prst="rect">
              <a:avLst/>
            </a:prstGeom>
            <a:grp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9110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85</TotalTime>
  <Words>36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Garamond</vt:lpstr>
      <vt:lpstr>Натуральные материалы</vt:lpstr>
      <vt:lpstr>Дидактическая игра «Кому нужна вода»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Викторовна</dc:creator>
  <cp:lastModifiedBy>Анна Викторовна</cp:lastModifiedBy>
  <cp:revision>9</cp:revision>
  <dcterms:created xsi:type="dcterms:W3CDTF">2023-04-16T09:54:42Z</dcterms:created>
  <dcterms:modified xsi:type="dcterms:W3CDTF">2023-04-24T11:08:40Z</dcterms:modified>
</cp:coreProperties>
</file>