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54C9-BAF8-4293-A8CD-CFB98D28501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2F38-498A-491D-A195-33034CDB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46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54C9-BAF8-4293-A8CD-CFB98D28501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2F38-498A-491D-A195-33034CDB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52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54C9-BAF8-4293-A8CD-CFB98D28501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2F38-498A-491D-A195-33034CDB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942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54C9-BAF8-4293-A8CD-CFB98D28501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2F38-498A-491D-A195-33034CDB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928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54C9-BAF8-4293-A8CD-CFB98D28501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2F38-498A-491D-A195-33034CDB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92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54C9-BAF8-4293-A8CD-CFB98D28501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2F38-498A-491D-A195-33034CDB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186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54C9-BAF8-4293-A8CD-CFB98D28501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2F38-498A-491D-A195-33034CDB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311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54C9-BAF8-4293-A8CD-CFB98D28501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2F38-498A-491D-A195-33034CDB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895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54C9-BAF8-4293-A8CD-CFB98D28501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2F38-498A-491D-A195-33034CDB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9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54C9-BAF8-4293-A8CD-CFB98D28501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2F38-498A-491D-A195-33034CDB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623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54C9-BAF8-4293-A8CD-CFB98D28501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2F38-498A-491D-A195-33034CDB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28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654C9-BAF8-4293-A8CD-CFB98D28501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22F38-498A-491D-A195-33034CDB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675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27" y="142854"/>
            <a:ext cx="11707541" cy="65854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14360" y="524385"/>
            <a:ext cx="94352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Консультация для родителей</a:t>
            </a:r>
            <a:endParaRPr lang="ru-RU" sz="54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17910" y="4809783"/>
            <a:ext cx="50769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ln w="0"/>
                <a:solidFill>
                  <a:srgbClr val="FF0000"/>
                </a:solidFill>
              </a:rPr>
              <a:t>Огонь и </a:t>
            </a:r>
            <a:r>
              <a:rPr lang="ru-RU" sz="6000" b="1" i="1" cap="none" spc="0" dirty="0" smtClean="0">
                <a:ln w="0"/>
                <a:solidFill>
                  <a:srgbClr val="FF0000"/>
                </a:solidFill>
              </a:rPr>
              <a:t>дети</a:t>
            </a:r>
            <a:endParaRPr lang="ru-RU" sz="6000" b="1" i="1" cap="none" spc="0" dirty="0">
              <a:ln w="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766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7672" y="497090"/>
            <a:ext cx="1113657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i="1" cap="none" spc="0" dirty="0" smtClean="0">
                <a:ln w="0"/>
                <a:solidFill>
                  <a:schemeClr val="tx1"/>
                </a:solidFill>
              </a:rPr>
              <a:t>       Пожары, возникающие по причине детской шалости с огнем – явление, к сожалению, далеко не редкое. Финал таких пожаров может быть очень трагичным – гибель ребенка.</a:t>
            </a:r>
          </a:p>
          <a:p>
            <a:r>
              <a:rPr lang="ru-RU" sz="2400" b="1" i="1" cap="none" spc="0" dirty="0" smtClean="0">
                <a:ln w="0"/>
                <a:solidFill>
                  <a:schemeClr val="tx1"/>
                </a:solidFill>
              </a:rPr>
              <a:t>         Почти все маленькие дети проявляют повышенный интерес к огню, не осознавая в полной мере его потенциальную опасность; их неудержимо манит к этому чуду природы. В возрасте от трех до пяти лет дети в своих играх часто повторяют взрослых, имитируя их действия, труд. В этом возрасте детям хочется все скорее узнать и испытать на себе. Стремление к самостоятельности особенно проявляется, когда дети остаются дома одни. Это опасно, особенно если дети остаются в запертых квартирах или комнатах. В случае пожара они не смогут выйти из опасного помещения     наружу.</a:t>
            </a:r>
            <a:endParaRPr lang="ru-RU" sz="2400" b="1" i="1" cap="none" spc="0" dirty="0">
              <a:ln w="0"/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669" y="288161"/>
            <a:ext cx="11344578" cy="628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5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2127" y="488946"/>
            <a:ext cx="10994697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r>
              <a:rPr lang="ru-RU" sz="2400" b="1" i="1" cap="none" spc="0" dirty="0" smtClean="0">
                <a:ln w="0"/>
                <a:solidFill>
                  <a:schemeClr val="tx1"/>
                </a:solidFill>
              </a:rPr>
              <a:t>Что нужно делать для того, чтобы избежать пожара от детской шалости с огнем: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cap="none" spc="0" dirty="0" smtClean="0">
                <a:ln w="0"/>
                <a:solidFill>
                  <a:schemeClr val="tx1"/>
                </a:solidFill>
              </a:rPr>
              <a:t> будьте примером во всех ситуациях, связанных с соблюдением правил пожарной безопасности;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cap="none" spc="0" dirty="0" smtClean="0">
                <a:ln w="0"/>
                <a:solidFill>
                  <a:schemeClr val="tx1"/>
                </a:solidFill>
              </a:rPr>
              <a:t> не оставляйте спички в доступном для детей месте;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cap="none" spc="0" dirty="0" smtClean="0">
                <a:ln w="0"/>
                <a:solidFill>
                  <a:schemeClr val="tx1"/>
                </a:solidFill>
              </a:rPr>
              <a:t> не поручайте детям разжигать печи, газовые плиты, самостоятельно включать электробытовые приборы;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cap="none" spc="0" dirty="0" smtClean="0">
                <a:ln w="0"/>
                <a:solidFill>
                  <a:schemeClr val="tx1"/>
                </a:solidFill>
              </a:rPr>
              <a:t> следите, чтобы дети не разжигали костры;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cap="none" spc="0" dirty="0" smtClean="0">
                <a:ln w="0"/>
                <a:solidFill>
                  <a:schemeClr val="tx1"/>
                </a:solidFill>
              </a:rPr>
              <a:t> уходя из дома, не оставляйте малолетних детей без присмотра взрослых;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cap="none" spc="0" dirty="0" smtClean="0">
                <a:ln w="0"/>
                <a:solidFill>
                  <a:schemeClr val="tx1"/>
                </a:solidFill>
              </a:rPr>
              <a:t>организуйте ребенку интересный досуг.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180" y="286239"/>
            <a:ext cx="11345639" cy="6285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37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9474" y="565329"/>
            <a:ext cx="11273050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i="1" cap="none" spc="0" dirty="0" smtClean="0">
                <a:ln w="0"/>
                <a:solidFill>
                  <a:schemeClr val="tx1"/>
                </a:solidFill>
              </a:rPr>
              <a:t>                     Научите ребенка правильным действиям при пожаре.</a:t>
            </a:r>
          </a:p>
          <a:p>
            <a:r>
              <a:rPr lang="ru-RU" sz="2400" b="1" i="1" cap="none" spc="0" dirty="0" smtClean="0">
                <a:ln w="0"/>
                <a:solidFill>
                  <a:schemeClr val="tx1"/>
                </a:solidFill>
              </a:rPr>
              <a:t>       При обнаружении пожара или признака горения (задымления, повышенной температуры, запаха гари и т.п.) ребенок любого возраста должен немедленно покинуть помещение.</a:t>
            </a:r>
          </a:p>
          <a:p>
            <a:r>
              <a:rPr lang="ru-RU" sz="2400" b="1" i="1" cap="none" spc="0" dirty="0" smtClean="0">
                <a:ln w="0"/>
                <a:solidFill>
                  <a:schemeClr val="tx1"/>
                </a:solidFill>
              </a:rPr>
              <a:t>       Сообщить о пожаре взрослым или в пожарную охрану по единому телефону спасения «101».</a:t>
            </a:r>
          </a:p>
          <a:p>
            <a:r>
              <a:rPr lang="ru-RU" sz="2400" b="1" i="1" cap="none" spc="0" dirty="0" smtClean="0">
                <a:ln w="0"/>
                <a:solidFill>
                  <a:schemeClr val="tx1"/>
                </a:solidFill>
              </a:rPr>
              <a:t>       Как говорят: «Запретный плод сладок!», поэтому полезнее объяснить еще раз ребенку о подстерегающей его опасности, таящейся в коробке спичек, зажигалке, чем просто сказать: «Нельзя!»</a:t>
            </a:r>
          </a:p>
          <a:p>
            <a:pPr algn="ctr"/>
            <a:r>
              <a:rPr lang="ru-RU" sz="2400" b="1" i="1" dirty="0">
                <a:ln w="0"/>
                <a:solidFill>
                  <a:srgbClr val="FF0000"/>
                </a:solidFill>
              </a:rPr>
              <a:t>УВАЖАЕМЫЕ РОДИТЕЛИ!</a:t>
            </a:r>
          </a:p>
          <a:p>
            <a:pPr algn="ctr"/>
            <a:r>
              <a:rPr lang="ru-RU" sz="2400" b="1" i="1" dirty="0">
                <a:ln w="0"/>
                <a:solidFill>
                  <a:srgbClr val="FF0000"/>
                </a:solidFill>
              </a:rPr>
              <a:t>Помните, что соблюдение элементарных правил</a:t>
            </a:r>
          </a:p>
          <a:p>
            <a:pPr algn="ctr"/>
            <a:r>
              <a:rPr lang="ru-RU" sz="2400" b="1" i="1" dirty="0">
                <a:ln w="0"/>
                <a:solidFill>
                  <a:srgbClr val="FF0000"/>
                </a:solidFill>
              </a:rPr>
              <a:t>безопасности убережёт Вас и ваших детей!</a:t>
            </a:r>
          </a:p>
          <a:p>
            <a:pPr algn="ctr"/>
            <a:endParaRPr lang="ru-RU" sz="2400" b="1" i="1" cap="none" spc="0" dirty="0">
              <a:ln w="0"/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180" y="286239"/>
            <a:ext cx="11345639" cy="6285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9550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318</Words>
  <Application>Microsoft Office PowerPoint</Application>
  <PresentationFormat>Широкоэкранный</PresentationFormat>
  <Paragraphs>18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UserPC</dc:creator>
  <cp:lastModifiedBy>UserPC</cp:lastModifiedBy>
  <cp:revision>9</cp:revision>
  <dcterms:created xsi:type="dcterms:W3CDTF">2023-04-19T17:20:03Z</dcterms:created>
  <dcterms:modified xsi:type="dcterms:W3CDTF">2023-04-24T11:49:00Z</dcterms:modified>
</cp:coreProperties>
</file>