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65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07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4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8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2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1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9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7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6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9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5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98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1508-CE28-4BEA-8A31-3BE00E2A5ECC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E6D75-EFD8-4711-8598-4DCDFEBD5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0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40;&#1093;.&#1090;&#1099;%20&#1084;&#1086;&#1103;%20&#1073;&#1072;&#1083;&#1072;&#1083;&#1072;&#1081;&#1082;&#1072;%20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63;&#1091;&#1076;&#1086;%20-%20&#1073;&#1072;&#1083;&#1072;&#1083;&#1072;&#1081;&#1082;&#1072;%20&#1090;&#1072;&#1085;&#1077;&#1094;%2012%20&#1089;&#1072;&#1076;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501008"/>
            <a:ext cx="7772400" cy="190207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Краткосрочный проект</a:t>
            </a:r>
            <a:br>
              <a:rPr lang="ru-RU" sz="2400" b="1" dirty="0" smtClean="0">
                <a:solidFill>
                  <a:srgbClr val="262626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262626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по музыкально-ритмической деятельности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40768"/>
            <a:ext cx="6400800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«Воплощение музыкального образа посредством музыкально-ритмических движений»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«Ах, ты, </a:t>
            </a: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моя балалайка»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3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705"/>
            <a:ext cx="9144000" cy="682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476672"/>
            <a:ext cx="69127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пластики движений и чувства ритма считается одной из самых частых  проблем в музыкальном развитии детей. Музыкально-двигательная деятельность дошкольников  и  танцевальное творчество  невозможны без развитого чувства  ритма.   Исполнение русских народных танцев формирует любовь к Родине и народной культуре, воспитывает чувство патриотизма, что особо актуально в настоящее время. </a:t>
            </a:r>
          </a:p>
        </p:txBody>
      </p:sp>
    </p:spTree>
    <p:extLst>
      <p:ext uri="{BB962C8B-B14F-4D97-AF65-F5344CB8AC3E}">
        <p14:creationId xmlns:p14="http://schemas.microsoft.com/office/powerpoint/2010/main" val="390526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612845"/>
            <a:ext cx="4572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Учить передавать в пластике музыкальный образ, используя разнообразные виды танцевальных движений.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Развивать музыкально-ритмический слух, пластику движений, умение согласовывать движения с музыкой.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 . Воспитывать коммуникативные навыки, умение работать в команде, понимание результата от слаженной деятельности каждого члена команды.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Развивать артистичность, умение держаться на сцене, творческие способности.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964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105273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Определение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цели и задач проекта;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2.Определение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уровня развития музыкально-ритмических навыков участвующих в проекте воспитанников.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Подбор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изучение методической литературы по развитию музыкально-ритмических способностей детей, выбор репертуара для выступления на танцевальном конкурсе.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Составление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плана мероприятий по разучиванию танца.</a:t>
            </a:r>
          </a:p>
        </p:txBody>
      </p:sp>
    </p:spTree>
    <p:extLst>
      <p:ext uri="{BB962C8B-B14F-4D97-AF65-F5344CB8AC3E}">
        <p14:creationId xmlns:p14="http://schemas.microsoft.com/office/powerpoint/2010/main" val="32306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56061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Основной этап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 с детьми (разучивание движений танца)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приёмы : восприятие музыкального сопровождения, словесный метод, показ, наглядный метод, практический, импровизационный, игровой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Выработка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единой линии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 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семьёй (обеспечение регулярности посещений занятий детьми, работа над движениями в домашних условиях, эмоциональная поддержка детей, и др.)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над дизайном костюмов для выступления.</a:t>
            </a:r>
          </a:p>
        </p:txBody>
      </p:sp>
    </p:spTree>
    <p:extLst>
      <p:ext uri="{BB962C8B-B14F-4D97-AF65-F5344CB8AC3E}">
        <p14:creationId xmlns:p14="http://schemas.microsoft.com/office/powerpoint/2010/main" val="25643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71" y="197260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1484784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Выступление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перед детьми в детском саду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Выступление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родительском собрании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Выступление на городском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празднике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«Муха-Цокотуха», посвящённом Дню защиты детей.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2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908720"/>
            <a:ext cx="63367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Планируемый результат: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Продолжение воспитания гражданственности и патриотизма в процессе исполнения русского народного танца, раскрытие индивидуальности и креативности воспитанника.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Закрепление и развитие музыкально-ритмических навыков и ритмического чувства.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к более сложным танцевальным композициям и  движениям.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35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3433418"/>
            <a:ext cx="28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>
                <a:hlinkClick r:id="rId3" action="ppaction://hlinkfile"/>
              </a:rPr>
              <a:t>Ах.ты</a:t>
            </a:r>
            <a:r>
              <a:rPr lang="ru-RU" dirty="0" smtClean="0">
                <a:hlinkClick r:id="rId3" action="ppaction://hlinkfile"/>
              </a:rPr>
              <a:t> моя балалайка .</a:t>
            </a:r>
            <a:r>
              <a:rPr lang="en-US" dirty="0" smtClean="0">
                <a:hlinkClick r:id="rId3" action="ppaction://hlinkfile"/>
              </a:rPr>
              <a:t>mp4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4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Pictures\Pictures\Pictures\img0CAK11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0628"/>
            <a:ext cx="8880987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6165304"/>
            <a:ext cx="392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пм</a:t>
            </a:r>
            <a:r>
              <a:rPr lang="ru-RU" dirty="0" err="1" smtClean="0">
                <a:hlinkClick r:id="rId3" action="ppaction://hlinkfile"/>
              </a:rPr>
              <a:t>Чудо</a:t>
            </a:r>
            <a:r>
              <a:rPr lang="ru-RU" dirty="0" smtClean="0">
                <a:hlinkClick r:id="rId3" action="ppaction://hlinkfile"/>
              </a:rPr>
              <a:t> - балалайка танец 12 сад.MP4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8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293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Краткосрочный проект  по музыкально-ритмической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 по музыкально-ритмической деятельности</dc:title>
  <dc:creator>1</dc:creator>
  <cp:lastModifiedBy>1</cp:lastModifiedBy>
  <cp:revision>12</cp:revision>
  <dcterms:created xsi:type="dcterms:W3CDTF">2023-04-10T12:08:14Z</dcterms:created>
  <dcterms:modified xsi:type="dcterms:W3CDTF">2023-04-24T04:46:52Z</dcterms:modified>
</cp:coreProperties>
</file>