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s/s_peterburg/" TargetMode="External"/><Relationship Id="rId2" Type="http://schemas.openxmlformats.org/officeDocument/2006/relationships/hyperlink" Target="https://www.culture.ru/s/slovo-dnya/satir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F1F2DE-F1AB-FFA6-6ACC-3FEADD9BF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Жизнь и творчество </a:t>
            </a:r>
            <a:r>
              <a:rPr lang="ru-RU" b="1" dirty="0" smtClean="0"/>
              <a:t>Н.А.Некрасова</a:t>
            </a: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7307056-43C8-D2F3-CF76-C95C511E95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Выполнил работу ученик 9 класса МКОУ «СОШ № </a:t>
            </a:r>
            <a:r>
              <a:rPr lang="ru-RU" b="1" dirty="0" smtClean="0"/>
              <a:t>15» Белкин  Илья</a:t>
            </a:r>
            <a:endParaRPr lang="ru-RU" b="1" dirty="0"/>
          </a:p>
          <a:p>
            <a:r>
              <a:rPr lang="ru-RU" b="1" dirty="0"/>
              <a:t>Преподаватель: Василенко Ольга Олеговна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65255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A2EE13-999A-5C76-2671-C5E7EB77D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Жизнь Некрасова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E6CCCF-E8C0-1FDB-3413-592234EDA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95145"/>
            <a:ext cx="11029615" cy="3678303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/>
              <a:t>Николай</a:t>
            </a:r>
            <a:r>
              <a:rPr lang="ru-RU" sz="2400" dirty="0"/>
              <a:t> </a:t>
            </a:r>
            <a:r>
              <a:rPr lang="ru-RU" sz="2400" b="1" dirty="0"/>
              <a:t>Некрасов</a:t>
            </a:r>
            <a:r>
              <a:rPr lang="ru-RU" sz="2400" dirty="0"/>
              <a:t> родился 10 декабря (по старому стилю — 28 ноября) 1821 года в небольшом городке Немиров Винницкого уезда Подольской губернии. </a:t>
            </a:r>
          </a:p>
          <a:p>
            <a:r>
              <a:rPr lang="ru-RU" sz="2400" dirty="0"/>
              <a:t>Его отец </a:t>
            </a:r>
            <a:r>
              <a:rPr lang="ru-RU" sz="2400" b="1" dirty="0"/>
              <a:t>Алексей Некрасов</a:t>
            </a:r>
            <a:r>
              <a:rPr lang="ru-RU" sz="2400" dirty="0"/>
              <a:t> происходил из семьи некогда богатых ярославских дворян, был армейским офицером, а мать </a:t>
            </a:r>
            <a:r>
              <a:rPr lang="ru-RU" sz="2400" b="1" dirty="0"/>
              <a:t>Елена Закревская</a:t>
            </a:r>
            <a:r>
              <a:rPr lang="ru-RU" sz="2400" dirty="0"/>
              <a:t> была дочерью посессионера из Херсонской губернии. Родители были против брака красивой и образованной девушки с небогатым на тот момент военным, поэтому молодые обвенчались в 1817 году без их благословения.</a:t>
            </a:r>
          </a:p>
          <a:p>
            <a:r>
              <a:rPr lang="ru-RU" sz="2400" dirty="0"/>
              <a:t>Впрочем, семейная жизнь пары не была счастливой: отец будущего поэта оказался человеком суровым и деспотичным, в том числе по отношению к мягкой и застенчивой супруге</a:t>
            </a:r>
          </a:p>
        </p:txBody>
      </p:sp>
    </p:spTree>
    <p:extLst>
      <p:ext uri="{BB962C8B-B14F-4D97-AF65-F5344CB8AC3E}">
        <p14:creationId xmlns:p14="http://schemas.microsoft.com/office/powerpoint/2010/main" xmlns="" val="1384388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3535F3-0555-28D3-1696-9FD6F7123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Жизнь Некрасова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B17AF8-3C2E-7E2C-AEB3-1F28708D6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82" y="702156"/>
            <a:ext cx="7312650" cy="7084532"/>
          </a:xfrm>
        </p:spPr>
        <p:txBody>
          <a:bodyPr>
            <a:normAutofit/>
          </a:bodyPr>
          <a:lstStyle/>
          <a:p>
            <a:r>
              <a:rPr lang="ru-RU" sz="2400" dirty="0"/>
              <a:t>Тягостная атмосфера, царившая в семье, оказала влияние на творчество Некрасова: в его произведениях часто фигурировали метафорические образы родителей. </a:t>
            </a:r>
          </a:p>
          <a:p>
            <a:r>
              <a:rPr lang="ru-RU" sz="2400" dirty="0"/>
              <a:t>Раннее детство Николая прошло в родовом имении отца — селе </a:t>
            </a:r>
            <a:r>
              <a:rPr lang="ru-RU" sz="2400" dirty="0" err="1"/>
              <a:t>Грешнево</a:t>
            </a:r>
            <a:r>
              <a:rPr lang="ru-RU" sz="2400" dirty="0"/>
              <a:t> Ярославской губернии, куда семья перебралась после отставки Алексея Некрасова из армии. Особенно близкие отношения сложились у мальчика с матерью: она была для него лучшим другом и первым учителем, привила ему любовь к русскому языку и литературному слову.</a:t>
            </a: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71BEECCE-A66C-5F4F-C259-98B486006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3927" y="1992587"/>
            <a:ext cx="3736881" cy="465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696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F36C4F-4658-340B-2632-4A30B9F0F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Мнение Достоевского о семье Некрасова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36F49B-7465-ABCF-0B97-1EE0F0225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209056"/>
            <a:ext cx="11029615" cy="3678303"/>
          </a:xfrm>
        </p:spPr>
        <p:txBody>
          <a:bodyPr>
            <a:normAutofit/>
          </a:bodyPr>
          <a:lstStyle/>
          <a:p>
            <a:r>
              <a:rPr lang="ru-RU" sz="2800" b="1" dirty="0"/>
              <a:t>Это было раненое в самом начале жизни сердце; и эта-то никогда не заживавшая рана его и была началом и источником всей страстной, страдальческой поэзии его на всю потом жизнь</a:t>
            </a:r>
          </a:p>
        </p:txBody>
      </p:sp>
    </p:spTree>
    <p:extLst>
      <p:ext uri="{BB962C8B-B14F-4D97-AF65-F5344CB8AC3E}">
        <p14:creationId xmlns:p14="http://schemas.microsoft.com/office/powerpoint/2010/main" xmlns="" val="4166518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2A64A0-D1F1-2DB9-AE84-3B151082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Первые годы в Петербурге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CFAB1B-27FE-04B1-F144-888593A31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2254052"/>
            <a:ext cx="6908654" cy="4082143"/>
          </a:xfrm>
        </p:spPr>
        <p:txBody>
          <a:bodyPr>
            <a:noAutofit/>
          </a:bodyPr>
          <a:lstStyle/>
          <a:p>
            <a:r>
              <a:rPr lang="ru-RU" sz="2000" b="0" i="0" dirty="0">
                <a:solidFill>
                  <a:srgbClr val="3C3C3C"/>
                </a:solidFill>
                <a:effectLst/>
                <a:latin typeface="Noto Serif" panose="020B0502040504020204" pitchFamily="34" charset="0"/>
              </a:rPr>
              <a:t>В 1832 году Некрасову исполнилось 11 лет, и он поступил в гимназию, где проучился до пятого класса. Учеба давалась ему тяжело, отношения с гимназическим начальством не ладились — в частности, из-за едких </a:t>
            </a:r>
            <a:r>
              <a:rPr lang="ru-RU" sz="2000" b="0" i="0" u="none" strike="noStrike" dirty="0">
                <a:solidFill>
                  <a:srgbClr val="ED2324"/>
                </a:solidFill>
                <a:effectLst/>
                <a:latin typeface="Noto Serif" panose="020B0502040504020204" pitchFamily="34" charset="0"/>
                <a:hlinkClick r:id="rId2"/>
              </a:rPr>
              <a:t>сатирических</a:t>
            </a:r>
            <a:r>
              <a:rPr lang="ru-RU" sz="2000" b="0" i="0" dirty="0">
                <a:solidFill>
                  <a:srgbClr val="3C3C3C"/>
                </a:solidFill>
                <a:effectLst/>
                <a:latin typeface="Noto Serif" panose="020B0502040504020204" pitchFamily="34" charset="0"/>
              </a:rPr>
              <a:t> стихов, которые он начал сочинять в 16 лет. Поэтому в 1837 году Некрасов отправился в </a:t>
            </a:r>
            <a:r>
              <a:rPr lang="ru-RU" sz="2000" b="0" i="0" u="none" strike="noStrike" dirty="0">
                <a:solidFill>
                  <a:srgbClr val="ED2324"/>
                </a:solidFill>
                <a:effectLst/>
                <a:latin typeface="Noto Serif" panose="020B0502040504020204" pitchFamily="34" charset="0"/>
                <a:hlinkClick r:id="rId3"/>
              </a:rPr>
              <a:t>Петербург</a:t>
            </a:r>
            <a:r>
              <a:rPr lang="ru-RU" sz="2000" b="0" i="0" dirty="0">
                <a:solidFill>
                  <a:srgbClr val="3C3C3C"/>
                </a:solidFill>
                <a:effectLst/>
                <a:latin typeface="Noto Serif" panose="020B0502040504020204" pitchFamily="34" charset="0"/>
              </a:rPr>
              <a:t>, где должен был, согласно желанию отца, поступить на военную службу.</a:t>
            </a:r>
            <a:endParaRPr lang="ru-RU" sz="2000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7BD7558-1297-AAF7-8BE6-2B98A7B72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5822" y="1974338"/>
            <a:ext cx="3208216" cy="454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4952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1C6666-3EFA-D307-F02B-602D3B9E3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Первые Годы В Петербурге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20A00C-5C1C-9B16-6A76-423D815E5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2552238"/>
          </a:xfrm>
        </p:spPr>
        <p:txBody>
          <a:bodyPr>
            <a:normAutofit/>
          </a:bodyPr>
          <a:lstStyle/>
          <a:p>
            <a:r>
              <a:rPr lang="ru-RU" sz="2400" dirty="0"/>
              <a:t>В Петербурге юный Некрасов через своего товарища по гимназии познакомился с несколькими студентами, после чего понял, что образование интересовало его больше, чем военное дело. Вопреки требованиям отца и угрозам оставить его без материального содержания, Некрасов начал готовиться к вступительным экзаменам в университет, однако провалил их, после чего стал вольнослушателем филологического факультета.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728947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C3A247-B027-80AF-DCFE-1B8EE4A82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Творчество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9AFAA0-0321-D885-7FBA-A20DBCD78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160" y="2070961"/>
            <a:ext cx="11029615" cy="3894071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Некрасов издал свой сборник, подписал его Н.Н. Читателям его стихи не понравились, к тому же на страницах журнала «Отечественные записки» вышла разгромная статья Виссариона Белинского, который раскритиковал молодого автора. После этого Некрасов собственными руками уничтожил весь тираж этого сборника.</a:t>
            </a:r>
          </a:p>
          <a:p>
            <a:r>
              <a:rPr lang="ru-RU" sz="2400" dirty="0"/>
              <a:t>Николай Некрасов оставил после себя большое литературное наследие, среди которого самыми выдающимися произведениями можно считать поэмы — «Внимая ужасам войны» 1855 года,  «На Волге» 1860 года, «Мужичок с ноготок» и «Крестьянские дети» 1861 года, «Зеленый шум» 1862-1863 года, «Мороз, Красный Нос» 1863 года, «Дед </a:t>
            </a:r>
            <a:r>
              <a:rPr lang="ru-RU" sz="2400" dirty="0" err="1"/>
              <a:t>Мазай</a:t>
            </a:r>
            <a:r>
              <a:rPr lang="ru-RU" sz="2400" dirty="0"/>
              <a:t> и зайцы» 1870 года, «Русские женщины» 1873 года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0850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BC5C2E-698C-FFED-0159-7BABE0F7D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Смерть поэта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2A8E9B5-2B40-62D6-51D1-B74CA11C8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756" y="1047350"/>
            <a:ext cx="11029615" cy="3678303"/>
          </a:xfrm>
        </p:spPr>
        <p:txBody>
          <a:bodyPr>
            <a:normAutofit/>
          </a:bodyPr>
          <a:lstStyle/>
          <a:p>
            <a:r>
              <a:rPr lang="ru-RU" sz="2400" dirty="0"/>
              <a:t>Умер Некрасов 8 января 1878 года (27 декабря 1877 года по старому стилю). Проститься с ним пришло несколько тысяч человек, которые провожали гроб писателя от дома до Новодевичьего кладбища Петербурга. Это был первый случай, когда российскому писателю отдавали всенародные почести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2350406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8FC482-EEE4-EF36-868E-B7AD2866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C38EFA-44F1-A85E-F574-9A19362B6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Источники</a:t>
            </a:r>
          </a:p>
          <a:p>
            <a:r>
              <a:rPr lang="af-ZA" dirty="0"/>
              <a:t>C</a:t>
            </a:r>
            <a:r>
              <a:rPr lang="ru-RU" dirty="0" err="1"/>
              <a:t>ulture.ru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7085850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</Words>
  <Application>Microsoft Office PowerPoint</Application>
  <PresentationFormat>Произвольный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Дивиденд</vt:lpstr>
      <vt:lpstr>Жизнь и творчество Н.А.Некрасова</vt:lpstr>
      <vt:lpstr>Жизнь Некрасова</vt:lpstr>
      <vt:lpstr>Жизнь Некрасова</vt:lpstr>
      <vt:lpstr>Мнение Достоевского о семье Некрасова</vt:lpstr>
      <vt:lpstr>Первые годы в Петербурге</vt:lpstr>
      <vt:lpstr>Первые Годы В Петербурге</vt:lpstr>
      <vt:lpstr>Творчество</vt:lpstr>
      <vt:lpstr>Смерть поэта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Н.А.Некрасов</dc:title>
  <dc:creator>bebrabro2@gmail.com</dc:creator>
  <cp:lastModifiedBy>Master</cp:lastModifiedBy>
  <cp:revision>7</cp:revision>
  <dcterms:created xsi:type="dcterms:W3CDTF">2023-04-15T10:50:23Z</dcterms:created>
  <dcterms:modified xsi:type="dcterms:W3CDTF">2023-04-24T09:41:18Z</dcterms:modified>
</cp:coreProperties>
</file>