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03CBD-9EF2-98B1-11F8-9FCF1D06E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782459-B2F3-DC79-8EBC-004099ED1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646A5D-1A44-1BAC-4CA0-F1A2FFCFF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E7D1F2-D838-50EB-9A05-C8B9EA99B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C7C112-0FEE-D0B2-45F7-52ACE376A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5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553C9-E0E9-CAC1-EB87-43DD7B04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F39097-C32D-55EB-47B6-127695DFB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59D5ED-363B-48C1-7AF5-DC15C65B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9480F4-9B6F-4C0C-342F-316158F3B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1BC840-A91B-2D04-EF64-469C483F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69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6FE9DD-21E0-90C4-7C03-5AF4C2A62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AB97DE-6172-FB13-6B14-E28CDD593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67D9E2-4773-FDA3-9FB6-A4928F866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7228C4-EFCC-D85A-C58E-9FE92597A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64211A-B63E-D51D-AC69-1148A892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9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1C722-6FB5-1713-0135-9665CF5FC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03DE75-26F6-A474-F802-4CAC1810D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72BC71-88E3-CE0E-30BA-F5FCE12F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7E09C6-77F0-8C39-87F4-4326EE09F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DD33AD-2D81-6084-58AA-783D077E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85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BA15A-1DEE-AE36-7312-7E16BD567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C0E87B-4697-1B8D-119B-128E346F9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343378-07E1-69CE-DEEA-9DA7C26F1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BBAB64-5A46-5B6F-FDB5-C3F9F841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A122B-702C-A14E-21B9-A1FA74751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73F9B-CB60-FBBB-8A42-7DEEA5ECC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25F3E9-A5D0-C1E9-19D7-6EFA29AEB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E9F433-F484-0F79-9EB3-4899674A9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20AC96-C26A-0C62-DB6D-556C1FFBC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836A08-A953-EA29-1FD0-43838FF87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74D39A-6D68-E416-5786-CBEC8DF21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63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6BDDB-E463-B825-78E0-9D30A5F09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CFB409-749F-3829-C96B-1C6507DFA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796607-02F2-7FD5-C137-65313939F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7D6718-75F5-C4FA-A6D8-C461E9876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4B4D0E-B949-C589-5AC4-4FBC67E5A8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986F85E-D096-961F-8122-C905B4AD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452415B-633A-8FD1-3EA0-AD8A3BDDD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FBF8D2-EF4B-750F-A75D-D21504DC4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31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99601-3C5D-37BC-8B39-8B6B9659D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01FC1E7-DD0B-3F5B-0965-536697871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8877142-41A0-7F85-737C-F7B86C0D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BF610D-BE4D-9105-9284-BB938037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8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C1D70A-2FED-75B3-E5A2-BB619938A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A711D3-4A1D-5D20-B23C-FB8B232C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7B46C9-BD2D-49BC-EF5A-021DAC3B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0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FF804-2BFF-3FCC-EE54-9069848C2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32AC0-C151-A4AB-1E93-776B91EB7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2546D9-2326-0056-904A-3595F8066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37F02C-8720-7B85-F470-BD3AB00C3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B3CC7F-ADBE-2220-2939-08ACCD94D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4F2CE4-06EE-CC78-700D-B58BEA436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58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FF6B49-70F7-AFD2-1170-6E3FCBED6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4EA1E4-68E6-9013-4489-E02DB7408B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0BA862-F699-56EE-4452-955D9D79B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CC0517-D180-23B3-DD56-0FD32BD2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727D9B-3C1B-65F4-713E-083F2162F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585E20-FFA0-924F-AAD2-A776D31C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2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337C4-CCBF-C110-B5FA-FB07820BF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B26772-08AA-3C13-D5FD-3FEB7CDF7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4BA90D-5CAD-695E-A8F0-1D6B9C32E2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F8FE9-EE96-4318-983F-A49B8C76492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62C64A-92C3-AA6A-ABB1-8259E97C2E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E51E30-8F65-DA53-40BB-C74594EEF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63384-DB06-4C04-A729-9D498C70F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5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D9BED9-C7ED-E46E-8B7D-0CBBF9914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26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198604-76B9-661E-ED5D-7BE4A943B3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48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00422B-620D-0AE2-78D6-7765C4DC3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CCF932-AD93-A2E7-40A5-43690C1E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55" y="437368"/>
            <a:ext cx="5209833" cy="582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5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D7B77A-7073-4B1D-9F4E-42C188731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EC28E6-0F86-C098-0BA6-A7739194FA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F3A6FB-8838-C059-28D6-04A9844D4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EC9AE9-BA79-26CA-26D4-C2354A457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BD5BFDA-E50F-8C5B-4E01-4408246BFC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4327" y="2233451"/>
            <a:ext cx="6144272" cy="257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6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DECD6D-FD3F-09D0-F483-5F2129467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75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4939F5-C43D-A32C-3C53-6DFA3808B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0A4D01-7596-2304-75B7-130496438C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F2A6BF-7629-BEA3-106E-645791221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389" y="681605"/>
            <a:ext cx="6117402" cy="549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AA09A0-49B8-A3AD-008B-D0ECBDF4B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5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382596-24CD-4AFC-7B29-ACFD42D8F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23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00D9A0-2FBA-1F3C-DAE0-CCB4676E3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07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BDFB93-FB50-B6E8-E857-6EC29805E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00EF8E-9039-FFF2-8CBB-E0E7EFAF9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01" y="221746"/>
            <a:ext cx="5727910" cy="64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2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2DACA2-3516-3913-7F00-9315C0570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87686D-648B-516A-8EF7-0E934DAC9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83" y="232664"/>
            <a:ext cx="4201889" cy="111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18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Dasha Tarasova</dc:creator>
  <cp:lastModifiedBy>Dasha Tarasova</cp:lastModifiedBy>
  <cp:revision>1</cp:revision>
  <dcterms:created xsi:type="dcterms:W3CDTF">2022-09-25T19:45:46Z</dcterms:created>
  <dcterms:modified xsi:type="dcterms:W3CDTF">2022-10-28T14:37:44Z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820515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