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2" r:id="rId5"/>
    <p:sldId id="266" r:id="rId6"/>
    <p:sldId id="268" r:id="rId7"/>
    <p:sldId id="269" r:id="rId8"/>
    <p:sldId id="270" r:id="rId9"/>
    <p:sldId id="271" r:id="rId10"/>
    <p:sldId id="277" r:id="rId11"/>
    <p:sldId id="272" r:id="rId12"/>
    <p:sldId id="273" r:id="rId13"/>
    <p:sldId id="275" r:id="rId14"/>
    <p:sldId id="276" r:id="rId15"/>
    <p:sldId id="278" r:id="rId16"/>
    <p:sldId id="274" r:id="rId17"/>
    <p:sldId id="260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011" autoAdjust="0"/>
  </p:normalViewPr>
  <p:slideViewPr>
    <p:cSldViewPr snapToGrid="0">
      <p:cViewPr varScale="1">
        <p:scale>
          <a:sx n="68" d="100"/>
          <a:sy n="68" d="100"/>
        </p:scale>
        <p:origin x="-79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BDEDD-D408-4FDB-806F-023AC450ADEE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BFBA5-4513-4C13-A983-2CE88E9CB1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80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BFBA5-4513-4C13-A983-2CE88E9CB10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7899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A597-4C01-4782-B403-EBADE7F3B8DC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724F-1AAB-4245-955D-F155AC849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4284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A597-4C01-4782-B403-EBADE7F3B8DC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724F-1AAB-4245-955D-F155AC849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7850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A597-4C01-4782-B403-EBADE7F3B8DC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724F-1AAB-4245-955D-F155AC849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915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A597-4C01-4782-B403-EBADE7F3B8DC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724F-1AAB-4245-955D-F155AC849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0277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A597-4C01-4782-B403-EBADE7F3B8DC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724F-1AAB-4245-955D-F155AC849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8415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A597-4C01-4782-B403-EBADE7F3B8DC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724F-1AAB-4245-955D-F155AC849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9280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A597-4C01-4782-B403-EBADE7F3B8DC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724F-1AAB-4245-955D-F155AC849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6007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A597-4C01-4782-B403-EBADE7F3B8DC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724F-1AAB-4245-955D-F155AC849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8367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A597-4C01-4782-B403-EBADE7F3B8DC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724F-1AAB-4245-955D-F155AC849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2180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A597-4C01-4782-B403-EBADE7F3B8DC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724F-1AAB-4245-955D-F155AC849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6403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A597-4C01-4782-B403-EBADE7F3B8DC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E724F-1AAB-4245-955D-F155AC849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1065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CA597-4C01-4782-B403-EBADE7F3B8DC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E724F-1AAB-4245-955D-F155AC849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5235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38200" y="191030"/>
            <a:ext cx="10678886" cy="571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Долгосрочный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«Кто любит спорт, тот здоров и бодр»</a:t>
            </a:r>
            <a:endParaRPr lang="ru-RU" sz="2400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(Подготовительная к школе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«Волна»)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Авторы и руководители проекта: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Шишвалеева З.А,</a:t>
            </a:r>
          </a:p>
          <a:p>
            <a:pPr algn="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Ушкалова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Н.В.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 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Челябин</a:t>
            </a: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 2023 г.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179298" y="647113"/>
            <a:ext cx="564114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«Детский сад №26 г.Челябинска» (МАДОУ «ДС № 26 г.Челябинска»)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Челябинск 454030 ул. Александра Шмакова, 25 тел. 8 (351) 245-25-31, 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электронная почта: madou26@list.ru 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471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84224" y="779361"/>
            <a:ext cx="910787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Долгосрочный проект  «Посадили огород. Посмотрите, что растет»</a:t>
            </a:r>
            <a:endParaRPr lang="ru-RU" sz="2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1026" name="Picture 2" descr="https://sun9-55.userapi.com/impg/OCmMY6eJmDQcAtEtYs1SM5eybiJSfN1T9PuXNA/i_ZjdebMxh8.jpg?size=810x1080&amp;quality=95&amp;sign=b7c5adcf03f18855d344c4940fb14fa6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95753" y="1477742"/>
            <a:ext cx="2700997" cy="3413760"/>
          </a:xfrm>
          <a:prstGeom prst="rect">
            <a:avLst/>
          </a:prstGeom>
          <a:noFill/>
        </p:spPr>
      </p:pic>
      <p:pic>
        <p:nvPicPr>
          <p:cNvPr id="1028" name="Picture 4" descr="https://sun9-56.userapi.com/impg/0YCA7uR026W8jEzIT9K3INEuzCQHELRwlNHv4g/keMWFHSMCNU.jpg?size=610x1080&amp;quality=95&amp;sign=03936223d9776028409c64437bd312fe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2675" y="2033873"/>
            <a:ext cx="2848222" cy="3987102"/>
          </a:xfrm>
          <a:prstGeom prst="rect">
            <a:avLst/>
          </a:prstGeom>
          <a:noFill/>
        </p:spPr>
      </p:pic>
      <p:pic>
        <p:nvPicPr>
          <p:cNvPr id="1030" name="Picture 6" descr="https://sun9-37.userapi.com/impg/jJ38j7U__GeqbgcJJPn_9OF5kJoos05eD-cpKw/cY1RZFury8U.jpg?size=610x1080&amp;quality=95&amp;sign=3b933d4464763c5dccfad7473b2d85ed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422560" y="1318105"/>
            <a:ext cx="2704985" cy="38025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95713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61846" y="821564"/>
            <a:ext cx="665310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Стенгазета  «Кто любит спорт, тот здоров и бодр»</a:t>
            </a:r>
            <a:endParaRPr lang="ru-RU" sz="2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30722" name="Picture 2" descr="G:\!!!АТТЕСТАЦИЯ ШИШВАЛЕЕВА З.А. 2025!!!\Конспекты\8. апрель\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82043" y="2377440"/>
            <a:ext cx="5078436" cy="3808827"/>
          </a:xfrm>
          <a:prstGeom prst="rect">
            <a:avLst/>
          </a:prstGeom>
          <a:noFill/>
        </p:spPr>
      </p:pic>
      <p:pic>
        <p:nvPicPr>
          <p:cNvPr id="30723" name="Picture 3" descr="G:\!!!АТТЕСТАЦИЯ ШИШВАЛЕЕВА З.А. 2025!!!\Конспекты\8. апрель\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94227" y="1413802"/>
            <a:ext cx="4797083" cy="35978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95713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24553" y="835632"/>
            <a:ext cx="629178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Спортивная эстафета «Веселые развлечения»</a:t>
            </a:r>
            <a:endParaRPr lang="ru-RU" sz="2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32770" name="Picture 2" descr="G:\!!!АТТЕСТАЦИЯ ШИШВАЛЕЕВА З.А. 2025!!!\Конспекты\8. апрель\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42648" y="2419644"/>
            <a:ext cx="3451273" cy="258845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191064" y="139175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Цель: Укрепление здоровья детей в совместных командных игр, развитие умения действовать в интересах команды, воспитание чувства взаимопомощи.</a:t>
            </a:r>
            <a:endParaRPr lang="ru-RU" dirty="0"/>
          </a:p>
        </p:txBody>
      </p:sp>
      <p:pic>
        <p:nvPicPr>
          <p:cNvPr id="32771" name="Picture 3" descr="G:\!!!АТТЕСТАЦИЯ ШИШВАЛЕЕВА З.А. 2025!!!\Конспекты\8. апрель\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01464" y="2411570"/>
            <a:ext cx="3498163" cy="2825860"/>
          </a:xfrm>
          <a:prstGeom prst="rect">
            <a:avLst/>
          </a:prstGeom>
          <a:noFill/>
        </p:spPr>
      </p:pic>
      <p:pic>
        <p:nvPicPr>
          <p:cNvPr id="8194" name="Picture 2" descr="https://sun9-18.userapi.com/impg/myV61mh1uUHF6c8743uRrIdDkNmqFcMz2o9WKA/QmcMtcwJI0Q.jpg?size=849x1080&amp;quality=96&amp;sign=740091d5b6fb6660acf93ca42b3c343f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3127" y="2434348"/>
            <a:ext cx="2874781" cy="36569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95713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20925" y="700173"/>
            <a:ext cx="374160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Мероприятия по теме ЗОЖ</a:t>
            </a:r>
            <a:endParaRPr lang="ru-RU" sz="2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34818" name="Picture 2" descr="https://sun9-15.userapi.com/impg/kjXqIiQ7dkpxyKlt1eNxAt9GWY-WkcP-AAfdgA/MyARWSuRznk.jpg?size=1280x960&amp;quality=95&amp;sign=0d3e36913642823d09ed933b1305e5c4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505033" y="3332911"/>
            <a:ext cx="3459096" cy="2594322"/>
          </a:xfrm>
          <a:prstGeom prst="rect">
            <a:avLst/>
          </a:prstGeom>
          <a:noFill/>
        </p:spPr>
      </p:pic>
      <p:pic>
        <p:nvPicPr>
          <p:cNvPr id="7170" name="Picture 2" descr="https://sun9-78.userapi.com/impg/kzf2RJSIdL2unVPPoT9P9ZI9C1sMWxBsjZHHOg/oH16QnLJlRs.jpg?size=1280x960&amp;quality=95&amp;sign=f7f4ea697306940b9ed0f9e295ac2d24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11613" y="1194791"/>
            <a:ext cx="3855002" cy="2667739"/>
          </a:xfrm>
          <a:prstGeom prst="rect">
            <a:avLst/>
          </a:prstGeom>
          <a:noFill/>
        </p:spPr>
      </p:pic>
      <p:pic>
        <p:nvPicPr>
          <p:cNvPr id="7172" name="Picture 4" descr="https://sun9-60.userapi.com/impg/mvDwHLVcCidkznph260fGUwQb9fg3xlaj11EPw/CdRLnZzvNx0.jpg?size=1280x960&amp;quality=95&amp;sign=5eaf757e70831e59fd3e3244bc7eaf0e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47043" y="1248076"/>
            <a:ext cx="3232363" cy="24242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95713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754879" y="793428"/>
            <a:ext cx="294401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Работа с родителями</a:t>
            </a:r>
            <a:endParaRPr lang="ru-RU" sz="2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35842" name="Picture 2" descr="https://sun9-70.userapi.com/impg/yM22aPdaBJyR-glvclLj6dQyt6SRoNnCyATTFQ/dpB8wNdmWsA.jpg?size=810x1080&amp;quality=95&amp;sign=860552809e5a3640053c4815e00d475e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23195" y="1801299"/>
            <a:ext cx="3094061" cy="4125415"/>
          </a:xfrm>
          <a:prstGeom prst="rect">
            <a:avLst/>
          </a:prstGeom>
          <a:noFill/>
        </p:spPr>
      </p:pic>
      <p:pic>
        <p:nvPicPr>
          <p:cNvPr id="35844" name="Picture 4" descr="https://sun9-43.userapi.com/impg/e0N9cWxwY4DWsmZcCD2NoLdH_1imgLy6u5_aVw/pBBLCcrOGxc.jpg?size=810x1080&amp;quality=95&amp;sign=ceb3100dd26165f7ff04598a896df327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17059" y="1829434"/>
            <a:ext cx="3123383" cy="4164511"/>
          </a:xfrm>
          <a:prstGeom prst="rect">
            <a:avLst/>
          </a:prstGeom>
          <a:noFill/>
        </p:spPr>
      </p:pic>
      <p:pic>
        <p:nvPicPr>
          <p:cNvPr id="6146" name="Picture 2" descr="https://sun9-37.userapi.com/impg/1eFLgG4-5pbhVcuA9XXgbndseCZvLRC1HnX_5Q/dfOkV2xMZfg.jpg?size=810x1080&amp;quality=95&amp;sign=f11bd5fc675ab2e18a0e57e97899ef4a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3354" y="1434904"/>
            <a:ext cx="2979188" cy="3972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95713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754879" y="793428"/>
            <a:ext cx="294401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Работа с родителями</a:t>
            </a:r>
            <a:endParaRPr lang="ru-RU" sz="2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36866" name="Picture 2" descr="https://sun9-6.userapi.com/impg/bt9Dgqs_mHJP0Ibke6-hdYAzqORKequ7lRunGQ/php7wMboWRM.jpg?size=810x1080&amp;quality=95&amp;sign=48939fbd247b3872d70127b5abd8ae64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831" y="1885706"/>
            <a:ext cx="3122551" cy="4163402"/>
          </a:xfrm>
          <a:prstGeom prst="rect">
            <a:avLst/>
          </a:prstGeom>
          <a:noFill/>
        </p:spPr>
      </p:pic>
      <p:pic>
        <p:nvPicPr>
          <p:cNvPr id="36868" name="Picture 4" descr="https://sun9-30.userapi.com/impg/lbg54zrSGwPmVIONDsqi8gzlTS-HbsvAPHmZ2Q/hxBVs744OEE.jpg?size=786x1080&amp;quality=95&amp;sign=d04e41db29b5ba3728b59f7f85e8e2cb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87397" y="1161458"/>
            <a:ext cx="3315287" cy="4555356"/>
          </a:xfrm>
          <a:prstGeom prst="rect">
            <a:avLst/>
          </a:prstGeom>
          <a:noFill/>
        </p:spPr>
      </p:pic>
      <p:pic>
        <p:nvPicPr>
          <p:cNvPr id="36870" name="Picture 6" descr="https://sun9-31.userapi.com/impg/RJwRGcal5XUouUuUrvC4nqlCtDhZPC7GYoKUZA/VrcpcsSfn-c.jpg?size=775x1080&amp;quality=95&amp;sign=81616a2856e7f095724909f83f98285c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99637" y="1294227"/>
            <a:ext cx="3119315" cy="43469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957134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04380" y="905970"/>
            <a:ext cx="505542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Мы любим здоровый образ жизни!!!</a:t>
            </a:r>
            <a:endParaRPr lang="ru-RU" sz="2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33794" name="Picture 2" descr="G:\!!!АТТЕСТАЦИЯ ШИШВАЛЕЕВА З.А. 2025!!!\Конспекты\8. апрель\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29244" y="1631853"/>
            <a:ext cx="5884984" cy="44137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957134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421923" y="802585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chemeClr val="accent6"/>
                </a:solidFill>
              </a:rPr>
              <a:t>Здоровье ребенка- превыше всего…</a:t>
            </a:r>
          </a:p>
          <a:p>
            <a:r>
              <a:rPr lang="ru-RU" sz="2800" dirty="0" smtClean="0">
                <a:solidFill>
                  <a:schemeClr val="accent6"/>
                </a:solidFill>
              </a:rPr>
              <a:t>И наша задача сохранить его!!!</a:t>
            </a:r>
            <a:endParaRPr lang="ru-RU" sz="2800" dirty="0">
              <a:solidFill>
                <a:schemeClr val="accent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55182" y="2967335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92D050"/>
                </a:solidFill>
              </a:rPr>
              <a:t>Спасибо </a:t>
            </a:r>
            <a:r>
              <a:rPr lang="ru-RU" sz="5400" b="1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92D050"/>
                </a:solidFill>
              </a:rPr>
              <a:t>за внимание!</a:t>
            </a:r>
            <a:endParaRPr lang="ru-RU" sz="54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92D05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528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03515" y="511629"/>
            <a:ext cx="1047724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 задачи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Создание благоприятных условий для укрепления гармоничного физического, психического развития ребенка и формирование потребности в здоровом образе жизни, осознанное выполнения элементарных правил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детей.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 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Для 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Обогатить и закрепить знания о здоровом образе жизни, о пользе физических упражнений и спорта в жизни человека.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Развивать у детей интерес к занятиям физической культурой и спортом, умения и навыки сотрудничества через нравственный и эстетический опыт проведения спортивных мероприятий.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Воспитывать потребность у детей вести здоровый образ жизни.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4.Воспитывать у детей целеустремленность, организованность, инициативность, трудолюбие.</a:t>
            </a:r>
          </a:p>
          <a:p>
            <a:pPr algn="just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Для родителей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творческие и физические способности детей в спортивной деятельности, формировать активную позицию в сохранении и укреплении здоровья детей.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12874" y="4823316"/>
            <a:ext cx="104241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Участники проекта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воспитанники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группы,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воспитатели, родители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Сроки 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реализации проекта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март 2023 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апрель 2023 г.</a:t>
            </a: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 продолжительности проект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долгосрочный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48557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60571" y="69523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dirty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это состояние полного физического, психического и социального благополучия, а не просто отсутствие болезней или физических дефектов.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Всемирная организация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здравохранения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88570" y="2590801"/>
            <a:ext cx="10418801" cy="3366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Самой актуальной проблемой на сегодняшний день является сохранение и укрепление здоровья детей. Здоровье рассматривается как полное физическое, психическое и социальное благополучие, как гармоничное состояние организма, которое позволяет человеку быть активным в своей жизни, добиваться успехов в различной деятельности. Для достижения гармонии с природой, самими собой необходимо учиться заботится о своем здоровье с детства. Очень важным на сегодняшний день является формирование у детей дошкольного возраста убеждений в необходимости сохранения своего здоровья и укрепления его посредствам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технологий и приобщения к здоровому образу жизни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44163" y="2120950"/>
            <a:ext cx="1042253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Актуальность</a:t>
            </a:r>
            <a:endParaRPr lang="ru-RU" b="0" cap="none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2033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02504" y="865819"/>
            <a:ext cx="463710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Подвижные и спортивные игры</a:t>
            </a:r>
          </a:p>
          <a:p>
            <a:pPr algn="just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Развивают у детей настойчивость,</a:t>
            </a:r>
          </a:p>
          <a:p>
            <a:pPr algn="just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смелость, решительность, </a:t>
            </a:r>
          </a:p>
          <a:p>
            <a:pPr algn="just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инициативу, сообразительность и мышление.</a:t>
            </a:r>
            <a:endParaRPr lang="ru-RU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s://sun9-33.userapi.com/impg/cLJL05cff6Kog7lZHox3welL0M-Y8wcYHUvxvQ/rFki4g8vZnE.jpg?size=1280x960&amp;quality=96&amp;sign=20f742b9d06fca5c185fe15e61dcfd8a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26245" y="2560320"/>
            <a:ext cx="4314091" cy="3235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G:\!!!АТТЕСТАЦИЯ ШИШВАЛЕЕВА З.А. 2025!!!\Конспекты\8. апрель\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832501" y="901474"/>
            <a:ext cx="2555369" cy="3445441"/>
          </a:xfrm>
          <a:prstGeom prst="rect">
            <a:avLst/>
          </a:prstGeom>
          <a:noFill/>
        </p:spPr>
      </p:pic>
      <p:pic>
        <p:nvPicPr>
          <p:cNvPr id="17410" name="Picture 2" descr="https://sun9-55.userapi.com/impg/Domzn-cE6H3zII1xtBVzplodpJVkBl66pILXEw/HZr6-TiK810.jpg?size=810x1080&amp;quality=95&amp;sign=2ec6d775b4929aeddb60c6b691369471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54517" y="1632487"/>
            <a:ext cx="2826775" cy="37690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99443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988145" y="701879"/>
            <a:ext cx="15581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Прогулки</a:t>
            </a:r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4" name="Picture 1" descr="G:\!!!АТТЕСТАЦИЯ ШИШВАЛЕЕВА З.А. 2025!!!\Конспекты\8. апрель\24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78102" y="2264898"/>
            <a:ext cx="3638845" cy="2729133"/>
          </a:xfrm>
          <a:prstGeom prst="rect">
            <a:avLst/>
          </a:prstGeom>
          <a:noFill/>
        </p:spPr>
      </p:pic>
      <p:pic>
        <p:nvPicPr>
          <p:cNvPr id="14338" name="Picture 2" descr="https://sun9-78.userapi.com/impg/X_Ud0kMtyKD9Rf9nUZ9hmq8fEvc_zJ6zOeMZsg/VuEZszvpDG8.jpg?size=1280x960&amp;quality=96&amp;sign=5111f352fc5a13a304d64c3356d57be6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1519" y="720348"/>
            <a:ext cx="3222330" cy="2416748"/>
          </a:xfrm>
          <a:prstGeom prst="rect">
            <a:avLst/>
          </a:prstGeom>
          <a:noFill/>
        </p:spPr>
      </p:pic>
      <p:pic>
        <p:nvPicPr>
          <p:cNvPr id="14340" name="Picture 4" descr="https://sun9-26.userapi.com/impg/Uyxa55pcpbFks-4HcHpm3Y5xWBr5BqzFyR122g/2FtS5cIO7YU.jpg?size=1280x960&amp;quality=96&amp;sign=092f4bd63493947e1b2c410010e525d5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020246" y="3247084"/>
            <a:ext cx="3754413" cy="28158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95713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728692" y="807944"/>
            <a:ext cx="504311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err="1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Квест-игра</a:t>
            </a:r>
            <a:r>
              <a:rPr lang="ru-RU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«В гости к </a:t>
            </a:r>
            <a:r>
              <a:rPr lang="ru-RU" sz="2400" dirty="0" err="1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Барбоскиным</a:t>
            </a:r>
            <a:r>
              <a:rPr lang="ru-RU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»</a:t>
            </a:r>
            <a:r>
              <a:rPr lang="ru-RU" sz="2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  <a:endParaRPr lang="ru-RU" sz="2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72197" y="1289929"/>
            <a:ext cx="7371471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600" dirty="0" smtClean="0"/>
              <a:t>Цель: закрепление у воспитанников принципов здорового питания, знаний об основах здорового образа жизни.</a:t>
            </a:r>
          </a:p>
          <a:p>
            <a:r>
              <a:rPr lang="ru-RU" sz="1600" dirty="0" smtClean="0"/>
              <a:t>Задачи:</a:t>
            </a:r>
          </a:p>
          <a:p>
            <a:pPr>
              <a:buFontTx/>
              <a:buChar char="-"/>
            </a:pPr>
            <a:r>
              <a:rPr lang="ru-RU" sz="1600" dirty="0" smtClean="0"/>
              <a:t>закреплять знания детей об этикете и правильном питании;</a:t>
            </a:r>
          </a:p>
          <a:p>
            <a:pPr>
              <a:buFontTx/>
              <a:buChar char="-"/>
            </a:pPr>
            <a:r>
              <a:rPr lang="ru-RU" sz="1600" dirty="0" smtClean="0"/>
              <a:t> развивать у детей представление о питании как неотъемлемой части культуры воспитанного человека;</a:t>
            </a:r>
          </a:p>
          <a:p>
            <a:pPr>
              <a:buFontTx/>
              <a:buChar char="-"/>
            </a:pPr>
            <a:r>
              <a:rPr lang="ru-RU" sz="1600" dirty="0" smtClean="0"/>
              <a:t> развивать любознательность, познавательную активность;</a:t>
            </a:r>
          </a:p>
          <a:p>
            <a:pPr>
              <a:buFontTx/>
              <a:buChar char="-"/>
            </a:pPr>
            <a:r>
              <a:rPr lang="ru-RU" sz="1600" dirty="0" smtClean="0"/>
              <a:t> воспитывать чувство коллективизма, умение работать в команде, приобщать к здоровому образу жизни.</a:t>
            </a:r>
            <a:endParaRPr lang="ru-RU" sz="2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31746" name="Picture 2" descr="G:\!!!АТТЕСТАЦИЯ ШИШВАЛЕЕВА З.А. 2025!!!\Конспекты\8. апрель\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12874" y="3566159"/>
            <a:ext cx="3404382" cy="2553287"/>
          </a:xfrm>
          <a:prstGeom prst="rect">
            <a:avLst/>
          </a:prstGeom>
          <a:noFill/>
        </p:spPr>
      </p:pic>
      <p:pic>
        <p:nvPicPr>
          <p:cNvPr id="31747" name="Picture 3" descr="G:\!!!АТТЕСТАЦИЯ ШИШВАЛЕЕВА З.А. 2025!!!\Конспекты\8. апрель\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1803" y="1481404"/>
            <a:ext cx="3102659" cy="4136879"/>
          </a:xfrm>
          <a:prstGeom prst="rect">
            <a:avLst/>
          </a:prstGeom>
          <a:noFill/>
        </p:spPr>
      </p:pic>
      <p:pic>
        <p:nvPicPr>
          <p:cNvPr id="31749" name="Picture 5" descr="https://sun9-14.userapi.com/impg/SKO56BwDOAfIFMhlpNbrr1e9kPfkWV6j1zxJtA/Fc_lZjpw8X0.jpg?size=1280x960&amp;quality=95&amp;sign=6aeeb3a5f24701673ce1340dcb1fb29c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2339" y="3512786"/>
            <a:ext cx="3513062" cy="26347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95713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41492" y="793429"/>
            <a:ext cx="255666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Рисование «ЗОЖ»</a:t>
            </a:r>
            <a:endParaRPr lang="ru-RU" sz="2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72197" y="1289929"/>
            <a:ext cx="7047914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600" dirty="0" smtClean="0"/>
              <a:t>Задачи:</a:t>
            </a:r>
          </a:p>
          <a:p>
            <a:r>
              <a:rPr lang="ru-RU" sz="1600" dirty="0" smtClean="0"/>
              <a:t>- учить детей называть факторы, влияющие на укрепление здоровья (солнце, воздух, вода);</a:t>
            </a:r>
          </a:p>
          <a:p>
            <a:r>
              <a:rPr lang="ru-RU" sz="1600" dirty="0" smtClean="0"/>
              <a:t>- формировать и прививать навыки ЗОЖ;</a:t>
            </a:r>
          </a:p>
          <a:p>
            <a:r>
              <a:rPr lang="ru-RU" sz="1600" dirty="0" smtClean="0"/>
              <a:t>-  развивать гигиенические навыки: мытьё рук, чистка зубов, еженедельное купание;</a:t>
            </a:r>
          </a:p>
          <a:p>
            <a:r>
              <a:rPr lang="ru-RU" sz="1600" dirty="0" smtClean="0"/>
              <a:t>- помочь детям понять, что здоровье зависит от правильного питания - еда должна быть не только вкусной, но и полезной;</a:t>
            </a:r>
          </a:p>
          <a:p>
            <a:r>
              <a:rPr lang="ru-RU" sz="1600" dirty="0" smtClean="0"/>
              <a:t>- объяснить детям, как витамины влияют на организм человека;</a:t>
            </a:r>
          </a:p>
          <a:p>
            <a:pPr>
              <a:buFontTx/>
              <a:buChar char="-"/>
            </a:pPr>
            <a:r>
              <a:rPr lang="ru-RU" sz="1600" dirty="0" smtClean="0"/>
              <a:t>развивать внимание, мышление, воображение; воспитывать у детей желание заботится о своём здоровье.</a:t>
            </a:r>
          </a:p>
          <a:p>
            <a:pPr algn="ctr"/>
            <a:endParaRPr lang="ru-RU" sz="2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27654" name="Picture 6" descr="G:\!!!АТТЕСТАЦИЯ ШИШВАЛЕЕВА З.А. 2025!!!\Конспекты\8. апрель\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004516" y="1305491"/>
            <a:ext cx="3540368" cy="2398046"/>
          </a:xfrm>
          <a:prstGeom prst="rect">
            <a:avLst/>
          </a:prstGeom>
          <a:noFill/>
        </p:spPr>
      </p:pic>
      <p:pic>
        <p:nvPicPr>
          <p:cNvPr id="27655" name="Picture 7" descr="G:\!!!АТТЕСТАЦИЯ ШИШВАЛЕЕВА З.А. 2025!!!\Конспекты\8. апрель\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12876" y="4146804"/>
            <a:ext cx="3024554" cy="2041574"/>
          </a:xfrm>
          <a:prstGeom prst="rect">
            <a:avLst/>
          </a:prstGeom>
          <a:noFill/>
        </p:spPr>
      </p:pic>
      <p:pic>
        <p:nvPicPr>
          <p:cNvPr id="27656" name="Picture 8" descr="G:\!!!АТТЕСТАЦИЯ ШИШВАЛЕЕВА З.А. 2025!!!\Конспекты\8. апрель\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57932" y="3962364"/>
            <a:ext cx="3118337" cy="2031791"/>
          </a:xfrm>
          <a:prstGeom prst="rect">
            <a:avLst/>
          </a:prstGeom>
          <a:noFill/>
        </p:spPr>
      </p:pic>
      <p:pic>
        <p:nvPicPr>
          <p:cNvPr id="27657" name="Picture 9" descr="G:\!!!АТТЕСТАЦИЯ ШИШВАЛЕЕВА З.А. 2025!!!\Конспекты\8. апрель\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0800000" flipV="1">
            <a:off x="8238882" y="4037426"/>
            <a:ext cx="3151258" cy="21714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95713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41492" y="793429"/>
            <a:ext cx="303538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Лепка «Пчелы и мёд»</a:t>
            </a:r>
            <a:endParaRPr lang="ru-RU" sz="2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56604" y="1613486"/>
            <a:ext cx="5373858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600" dirty="0" smtClean="0"/>
              <a:t>Задачи: </a:t>
            </a:r>
          </a:p>
          <a:p>
            <a:pPr>
              <a:buFontTx/>
              <a:buChar char="-"/>
            </a:pPr>
            <a:r>
              <a:rPr lang="ru-RU" sz="1600" dirty="0" smtClean="0"/>
              <a:t>продолжать знакомить детей с пластилином и его свойствами;</a:t>
            </a:r>
          </a:p>
          <a:p>
            <a:pPr>
              <a:buFontTx/>
              <a:buChar char="-"/>
            </a:pPr>
            <a:r>
              <a:rPr lang="ru-RU" sz="1600" dirty="0" smtClean="0"/>
              <a:t> обучать разнообразным приемам действий с пластилином;</a:t>
            </a:r>
          </a:p>
          <a:p>
            <a:pPr>
              <a:buFontTx/>
              <a:buChar char="-"/>
            </a:pPr>
            <a:r>
              <a:rPr lang="ru-RU" sz="1600" dirty="0" smtClean="0"/>
              <a:t> формировать интерес к работе с пластичными материалами;</a:t>
            </a:r>
          </a:p>
          <a:p>
            <a:pPr>
              <a:buFontTx/>
              <a:buChar char="-"/>
            </a:pPr>
            <a:r>
              <a:rPr lang="ru-RU" sz="1600" dirty="0" smtClean="0"/>
              <a:t> развивать мелкую моторику;</a:t>
            </a:r>
          </a:p>
          <a:p>
            <a:pPr>
              <a:buFontTx/>
              <a:buChar char="-"/>
            </a:pPr>
            <a:r>
              <a:rPr lang="ru-RU" sz="1600" dirty="0" smtClean="0"/>
              <a:t> расширять знания детей о пчёлах, мёде и его пользе для человека;</a:t>
            </a:r>
          </a:p>
          <a:p>
            <a:pPr>
              <a:buFontTx/>
              <a:buChar char="-"/>
            </a:pPr>
            <a:r>
              <a:rPr lang="ru-RU" sz="1600" dirty="0" smtClean="0"/>
              <a:t> изучать роль мёда как продукта правильного питания и его роли в укреплении здоровья.</a:t>
            </a:r>
            <a:endParaRPr lang="ru-RU" sz="2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28674" name="Picture 2" descr="G:\!!!АТТЕСТАЦИЯ ШИШВАЛЕЕВА З.А. 2025!!!\Конспекты\8. апрель\6.jpg"/>
          <p:cNvPicPr>
            <a:picLocks noChangeAspect="1" noChangeArrowheads="1"/>
          </p:cNvPicPr>
          <p:nvPr/>
        </p:nvPicPr>
        <p:blipFill>
          <a:blip r:embed="rId3" cstate="email"/>
          <a:srcRect r="-56"/>
          <a:stretch>
            <a:fillRect/>
          </a:stretch>
        </p:blipFill>
        <p:spPr bwMode="auto">
          <a:xfrm>
            <a:off x="7011865" y="1463041"/>
            <a:ext cx="4368898" cy="43284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95713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41492" y="793429"/>
            <a:ext cx="333078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Аппликация  «Айболит»</a:t>
            </a:r>
            <a:endParaRPr lang="ru-RU" sz="2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42536" y="1233657"/>
            <a:ext cx="5373858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600" dirty="0" smtClean="0"/>
              <a:t>Задачи:</a:t>
            </a:r>
          </a:p>
          <a:p>
            <a:pPr>
              <a:buFontTx/>
              <a:buChar char="-"/>
            </a:pPr>
            <a:r>
              <a:rPr lang="ru-RU" sz="1600" dirty="0" smtClean="0"/>
              <a:t>формировать элементарные представления о медицинской помощи;</a:t>
            </a:r>
          </a:p>
          <a:p>
            <a:pPr>
              <a:buFontTx/>
              <a:buChar char="-"/>
            </a:pPr>
            <a:r>
              <a:rPr lang="ru-RU" sz="1600" dirty="0" smtClean="0"/>
              <a:t> продолжать учить вырезать и наклеивать детали, учить ориентироваться на листе бумаги;</a:t>
            </a:r>
          </a:p>
          <a:p>
            <a:pPr>
              <a:buFontTx/>
              <a:buChar char="-"/>
            </a:pPr>
            <a:r>
              <a:rPr lang="ru-RU" sz="1600" dirty="0" smtClean="0"/>
              <a:t> развивать внимание, память, наблюдательность;</a:t>
            </a:r>
          </a:p>
          <a:p>
            <a:pPr>
              <a:buFontTx/>
              <a:buChar char="-"/>
            </a:pPr>
            <a:r>
              <a:rPr lang="ru-RU" sz="1600" dirty="0" smtClean="0"/>
              <a:t> воспитывать бережное отношение к труду взрослых, к своему творчеству. </a:t>
            </a:r>
          </a:p>
        </p:txBody>
      </p:sp>
      <p:pic>
        <p:nvPicPr>
          <p:cNvPr id="29698" name="Picture 2" descr="G:\!!!АТТЕСТАЦИЯ ШИШВАЛЕЕВА З.А. 2025!!!\Конспекты\8. апрель\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69503" y="3414771"/>
            <a:ext cx="4720171" cy="2662472"/>
          </a:xfrm>
          <a:prstGeom prst="rect">
            <a:avLst/>
          </a:prstGeom>
          <a:noFill/>
        </p:spPr>
      </p:pic>
      <p:pic>
        <p:nvPicPr>
          <p:cNvPr id="29699" name="Picture 3" descr="G:\!!!АТТЕСТАЦИЯ ШИШВАЛЕЕВА З.А. 2025!!!\Конспекты\8. апрель\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003325" y="3643532"/>
            <a:ext cx="2333922" cy="2518118"/>
          </a:xfrm>
          <a:prstGeom prst="rect">
            <a:avLst/>
          </a:prstGeom>
          <a:noFill/>
        </p:spPr>
      </p:pic>
      <p:pic>
        <p:nvPicPr>
          <p:cNvPr id="29700" name="Picture 4" descr="G:\!!!АТТЕСТАЦИЯ ШИШВАЛЕЕВА З.А. 2025!!!\Конспекты\8. апрель\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059594" y="728810"/>
            <a:ext cx="2349304" cy="2722369"/>
          </a:xfrm>
          <a:prstGeom prst="rect">
            <a:avLst/>
          </a:prstGeom>
          <a:noFill/>
        </p:spPr>
      </p:pic>
      <p:pic>
        <p:nvPicPr>
          <p:cNvPr id="29701" name="Picture 5" descr="G:\!!!АТТЕСТАЦИЯ ШИШВАЛЕЕВА З.А. 2025!!!\Конспекты\8. апрель\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44529" y="1951047"/>
            <a:ext cx="2377440" cy="27549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957134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676</Words>
  <Application>Microsoft Office PowerPoint</Application>
  <PresentationFormat>Произвольный</PresentationFormat>
  <Paragraphs>82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Паздеева</dc:creator>
  <cp:lastModifiedBy>User</cp:lastModifiedBy>
  <cp:revision>35</cp:revision>
  <dcterms:created xsi:type="dcterms:W3CDTF">2018-10-24T20:35:28Z</dcterms:created>
  <dcterms:modified xsi:type="dcterms:W3CDTF">2023-04-23T21:31:21Z</dcterms:modified>
</cp:coreProperties>
</file>