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889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509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61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20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57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648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07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383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060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942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18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94C96-1606-49E3-9650-8B3E01089362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28278-5F78-4629-BF82-C0D04341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54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895001"/>
          </a:xfrm>
        </p:spPr>
        <p:txBody>
          <a:bodyPr anchor="b" anchorCtr="0">
            <a:normAutofit/>
          </a:bodyPr>
          <a:lstStyle/>
          <a:p>
            <a:pPr eaLnBrk="1" hangingPunct="1">
              <a:defRPr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ПО ПРОЕКТУ</a:t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 защитника отечества»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696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821" y="-239843"/>
            <a:ext cx="11707318" cy="196371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был создан альбом с иллюстрациями, играми и информацией о военных профессиях.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54640" y="3762532"/>
            <a:ext cx="3537678" cy="26532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14966" y="2175185"/>
            <a:ext cx="3557252" cy="26679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8911" y="2169357"/>
            <a:ext cx="3563912" cy="267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495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822" y="-374754"/>
            <a:ext cx="11707318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Накануне праздника мы поздравили мальчиков.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84" y="710966"/>
            <a:ext cx="4157272" cy="31179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1154" y="710966"/>
            <a:ext cx="4160846" cy="31206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45817" y="3974218"/>
            <a:ext cx="3295752" cy="24718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74001" y="3974218"/>
            <a:ext cx="3295752" cy="247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273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703" y="419725"/>
            <a:ext cx="1136254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Праздник «День защитника Отечества» – это повод для воспитания у детей патриотизма и гордости за свою страну. Это праздник всех людей, которые защищают нас. Это праздник настоящих мужчин – смелых и отважных, ловких и умелых, надёжных, а также мальчиков, которые в будущем станут защитниками Отечества.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пока они всего лишь воспитанники детского сада – мы рассказываем им что такое армия, что это за праздник, знакомим с военными профессиями, с военной техникой. Мы прививаем любовь к Родине.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Всё предпраздничное время в нашей группе проходили занятия, посвящённые этому празднику.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96341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1" y="0"/>
            <a:ext cx="1170731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читали стихи и рассказы, проводили беседы, посвящённые Дню защитника Отечества.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0012" y="3425252"/>
            <a:ext cx="4576997" cy="34327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9561" y="1551481"/>
            <a:ext cx="3912433" cy="29343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41" y="1551481"/>
            <a:ext cx="3898883" cy="292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203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1" y="0"/>
            <a:ext cx="11707318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Показывали обучающие фильмы и проводили беседы о военной технике.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3253"/>
            <a:ext cx="4212236" cy="31591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90145" y="2503361"/>
            <a:ext cx="4976730" cy="37325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4784" y="1453253"/>
            <a:ext cx="4247216" cy="318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205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1" y="0"/>
            <a:ext cx="11707318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Знакомили детей с военными профессиями.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5435" y="1325563"/>
            <a:ext cx="3331772" cy="44445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257" y="1325562"/>
            <a:ext cx="3331772" cy="444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42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1" y="0"/>
            <a:ext cx="11707318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Проводили рисование по пройденным темам.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76699" y="1624716"/>
            <a:ext cx="4003621" cy="30027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61988" y="3242838"/>
            <a:ext cx="4894286" cy="23360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710774" y="2258490"/>
            <a:ext cx="4621431" cy="2341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180542" y="2304804"/>
            <a:ext cx="4659443" cy="22983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280239" y="4294326"/>
            <a:ext cx="2855624" cy="227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649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0" y="-209862"/>
            <a:ext cx="11707318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Делали поздравительную открытку.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205" y="925899"/>
            <a:ext cx="4080608" cy="30616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028" y="3987502"/>
            <a:ext cx="2532963" cy="28704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635" y="1325563"/>
            <a:ext cx="2819103" cy="3325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51" y="1325563"/>
            <a:ext cx="2894232" cy="332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59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1" y="0"/>
            <a:ext cx="11707318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Провели «Свою игру» по теме праздника.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30574"/>
            <a:ext cx="4164766" cy="31235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678" y="1030574"/>
            <a:ext cx="4082321" cy="30617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9933" y="3605134"/>
            <a:ext cx="4337154" cy="325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76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1" y="0"/>
            <a:ext cx="11707318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Участвовали в развлечении для детей.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842" y="1450623"/>
            <a:ext cx="6891336" cy="516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8992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79</Words>
  <Application>Microsoft Office PowerPoint</Application>
  <PresentationFormat>Широкоэкранный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ОТЧЕТ ПО ПРОЕКТУ «День защитника отечества»</vt:lpstr>
      <vt:lpstr>Презентация PowerPoint</vt:lpstr>
      <vt:lpstr>Мы читали стихи и рассказы, проводили беседы, посвящённые Дню защитника Отечества.</vt:lpstr>
      <vt:lpstr>Показывали обучающие фильмы и проводили беседы о военной технике.</vt:lpstr>
      <vt:lpstr>Знакомили детей с военными профессиями.</vt:lpstr>
      <vt:lpstr>Проводили рисование по пройденным темам.</vt:lpstr>
      <vt:lpstr>Делали поздравительную открытку.</vt:lpstr>
      <vt:lpstr>Провели «Свою игру» по теме праздника.</vt:lpstr>
      <vt:lpstr>Участвовали в развлечении для детей.</vt:lpstr>
      <vt:lpstr>В группе был создан альбом с иллюстрациями, играми и информацией о военных профессиях.</vt:lpstr>
      <vt:lpstr>Накануне праздника мы поздравили мальчиков.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ПРОЕКТУ «День защитника отечества»</dc:title>
  <dc:creator>Пользователь</dc:creator>
  <cp:lastModifiedBy>Евгения Ерогоодская</cp:lastModifiedBy>
  <cp:revision>8</cp:revision>
  <dcterms:created xsi:type="dcterms:W3CDTF">2022-03-01T10:19:27Z</dcterms:created>
  <dcterms:modified xsi:type="dcterms:W3CDTF">2023-04-24T06:20:00Z</dcterms:modified>
</cp:coreProperties>
</file>