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1" r:id="rId12"/>
    <p:sldId id="272" r:id="rId13"/>
    <p:sldId id="273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AAD2A0B-E3A5-4784-B015-342BE37666E4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140968"/>
            <a:ext cx="9144000" cy="648072"/>
          </a:xfrm>
        </p:spPr>
        <p:txBody>
          <a:bodyPr>
            <a:noAutofit/>
          </a:bodyPr>
          <a:lstStyle/>
          <a:p>
            <a:pPr algn="ctr"/>
            <a:r>
              <a:rPr lang="ru-RU" b="1" spc="-15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</a:rPr>
              <a:t>«Навстречу</a:t>
            </a:r>
            <a:r>
              <a:rPr lang="ru-RU" spc="-15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</a:rPr>
              <a:t> </a:t>
            </a:r>
            <a:r>
              <a:rPr lang="ru-RU" b="1" spc="-15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</a:rPr>
              <a:t>спорту</a:t>
            </a:r>
            <a:r>
              <a:rPr lang="ru-RU" spc="-15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</a:rPr>
              <a:t> – </a:t>
            </a:r>
            <a:r>
              <a:rPr lang="ru-RU" b="1" spc="-15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</a:rPr>
              <a:t>навстречу</a:t>
            </a:r>
            <a:r>
              <a:rPr lang="ru-RU" spc="-15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</a:rPr>
              <a:t> здоровью</a:t>
            </a:r>
            <a:r>
              <a:rPr lang="ru-RU" b="1" spc="-15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</a:rPr>
              <a:t>!»</a:t>
            </a:r>
            <a:endParaRPr lang="ru-RU" b="1" spc="-150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75448" y="5273824"/>
            <a:ext cx="4968552" cy="158417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инструктор по физической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культуре</a:t>
            </a:r>
          </a:p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Рыскина Валерия Евгеньевна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4753-Athletic-Blond-Man-Running-After-A-Tennis-Ball-During-A-Game-On-The-Court-Poster-Art-Pr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717032"/>
            <a:ext cx="2232248" cy="1656184"/>
          </a:xfrm>
          <a:prstGeom prst="rect">
            <a:avLst/>
          </a:prstGeom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717032"/>
            <a:ext cx="1944216" cy="1656184"/>
          </a:xfrm>
          <a:prstGeom prst="rect">
            <a:avLst/>
          </a:prstGeom>
        </p:spPr>
      </p:pic>
      <p:pic>
        <p:nvPicPr>
          <p:cNvPr id="7" name="Рисунок 6" descr="girl-tennis-sketc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3717032"/>
            <a:ext cx="2411760" cy="1675654"/>
          </a:xfrm>
          <a:prstGeom prst="rect">
            <a:avLst/>
          </a:prstGeom>
        </p:spPr>
      </p:pic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764704"/>
            <a:ext cx="2411760" cy="1728192"/>
          </a:xfrm>
          <a:prstGeom prst="rect">
            <a:avLst/>
          </a:prstGeom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717032"/>
            <a:ext cx="2555776" cy="1656184"/>
          </a:xfrm>
          <a:prstGeom prst="rect">
            <a:avLst/>
          </a:prstGeom>
        </p:spPr>
      </p:pic>
      <p:pic>
        <p:nvPicPr>
          <p:cNvPr id="10" name="Рисунок 9" descr="images (8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44208" y="764704"/>
            <a:ext cx="2852671" cy="1728192"/>
          </a:xfrm>
          <a:prstGeom prst="rect">
            <a:avLst/>
          </a:prstGeom>
        </p:spPr>
      </p:pic>
      <p:pic>
        <p:nvPicPr>
          <p:cNvPr id="11" name="Рисунок 10" descr="tennis_for_newsletter_3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95736" y="764704"/>
            <a:ext cx="2065750" cy="1728192"/>
          </a:xfrm>
          <a:prstGeom prst="rect">
            <a:avLst/>
          </a:prstGeom>
        </p:spPr>
      </p:pic>
      <p:pic>
        <p:nvPicPr>
          <p:cNvPr id="12" name="Рисунок 11" descr="item_504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211960" y="692696"/>
            <a:ext cx="2304256" cy="180518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-2003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бюджетное дошкольное образовательное  учреждение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Мамонтёнок»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861048"/>
            <a:ext cx="5486400" cy="864096"/>
          </a:xfrm>
        </p:spPr>
        <p:txBody>
          <a:bodyPr vert="horz"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БЕЙСБОЛ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images (16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71" r="171"/>
          <a:stretch>
            <a:fillRect/>
          </a:stretch>
        </p:blipFill>
        <p:spPr>
          <a:xfrm>
            <a:off x="5508104" y="404664"/>
            <a:ext cx="2880320" cy="3464297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4653136"/>
            <a:ext cx="7920880" cy="1872208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Командная спортивная игра с мячом и битой. Участвуют две команды. Суть игры: игроки атакующий команды, стоят по очереди у базы и отбивают битой мяч, посланный к ним. Пока мяч летит, игроки перебегают от одной базы к другой. Обороняющиеся стараются мяч поймать и попасть им в «перебежчика».</a:t>
            </a:r>
            <a:endParaRPr lang="ru-RU" sz="2000" dirty="0"/>
          </a:p>
        </p:txBody>
      </p:sp>
      <p:pic>
        <p:nvPicPr>
          <p:cNvPr id="7" name="Рисунок 6" descr="images (1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692696"/>
            <a:ext cx="3816424" cy="288032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ОТГАДАЙ ЗАГАДКИ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12776"/>
            <a:ext cx="4608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1. Не пойму, ребята, кто вы?       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Птицеловы? Рыболовы?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Что за невод во дворе?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Не мешал бы ты игре,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Ты бы лучше отошел.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Мы играем в … 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79912" y="4198947"/>
            <a:ext cx="50405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2. Во дворе с утра игра,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Разыгралась детвора.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Calibri" pitchFamily="34" charset="0"/>
              </a:rPr>
              <a:t>Крики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: "шайбу!", "мимо!", "бей!" -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Значит там игра - ….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item_50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5568" y="1412776"/>
            <a:ext cx="3888432" cy="2736304"/>
          </a:xfrm>
          <a:prstGeom prst="rect">
            <a:avLst/>
          </a:prstGeom>
        </p:spPr>
      </p:pic>
      <p:pic>
        <p:nvPicPr>
          <p:cNvPr id="7" name="Рисунок 6" descr="images (2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293096"/>
            <a:ext cx="2986962" cy="205017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95536" y="17666"/>
            <a:ext cx="410445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Calibri" pitchFamily="34" charset="0"/>
              </a:rPr>
              <a:t>3. В этом спорте игроки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Calibri" pitchFamily="34" charset="0"/>
              </a:rPr>
              <a:t>Все ловки и высоки.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Calibri" pitchFamily="34" charset="0"/>
              </a:rPr>
              <a:t>Любят в мяч они играть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Calibri" pitchFamily="34" charset="0"/>
              </a:rPr>
              <a:t>И в кольцо его кидать.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Calibri" pitchFamily="34" charset="0"/>
              </a:rPr>
              <a:t>Мячик звонко бьет об пол,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Calibri" pitchFamily="34" charset="0"/>
              </a:rPr>
              <a:t>Значит, это ...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923928" y="1665817"/>
            <a:ext cx="47525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ea typeface="Calibri" pitchFamily="34" charset="0"/>
                <a:cs typeface="Times New Roman" pitchFamily="18" charset="0"/>
              </a:rPr>
              <a:t>4. Ногами все бьют мяч, пинают,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ea typeface="Calibri" pitchFamily="34" charset="0"/>
                <a:cs typeface="Times New Roman" pitchFamily="18" charset="0"/>
              </a:rPr>
              <a:t>Как гвоздь в ворота забивают,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ea typeface="Calibri" pitchFamily="34" charset="0"/>
                <a:cs typeface="Times New Roman" pitchFamily="18" charset="0"/>
              </a:rPr>
              <a:t>Кричат от радости все: «Гол!».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ea typeface="Calibri" pitchFamily="34" charset="0"/>
                <a:cs typeface="Times New Roman" pitchFamily="18" charset="0"/>
              </a:rPr>
              <a:t>Игру с мячом зовут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95536" y="4147554"/>
            <a:ext cx="44644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  <a:t>5. Один удар ракеткой —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  <a:t>Волан летит над сеткой.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  <a:t>Серёжа хоть и сильно бил,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  <a:t>Воланчик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  <a:t> в сетку угодил.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  <a:t>Сегодня победил Антон.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ea typeface="Calibri" pitchFamily="34" charset="0"/>
                <a:cs typeface="Times New Roman" pitchFamily="18" charset="0"/>
              </a:rPr>
              <a:t>Во что играли? В ...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cs typeface="Arial" pitchFamily="34" charset="0"/>
            </a:endParaRPr>
          </a:p>
        </p:txBody>
      </p:sp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636912"/>
            <a:ext cx="2592288" cy="1584176"/>
          </a:xfrm>
          <a:prstGeom prst="rect">
            <a:avLst/>
          </a:prstGeom>
        </p:spPr>
      </p:pic>
      <p:pic>
        <p:nvPicPr>
          <p:cNvPr id="7" name="Рисунок 6" descr="1600_1200_201001160949323756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0"/>
            <a:ext cx="2995687" cy="1700808"/>
          </a:xfrm>
          <a:prstGeom prst="rect">
            <a:avLst/>
          </a:prstGeom>
        </p:spPr>
      </p:pic>
      <p:pic>
        <p:nvPicPr>
          <p:cNvPr id="8" name="Рисунок 7" descr="images (2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27576" y="4727903"/>
            <a:ext cx="3816424" cy="213009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314072"/>
            <a:ext cx="47525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6.Турнир идёт. Турнир в разгаре.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Играем мы с Андреем в паре.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На корт выходим мы вдвоём.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Ракетками мы мячик бьём.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 против нас —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Андрэ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Дэнис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Во что играем с ними? В 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427984" y="3707740"/>
            <a:ext cx="49685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7.Снаряд есть у боксёров — груша.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А в этом спорте «фрукт» получше.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Там забивает мяч спортсмен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 ворота в виде буквы Н,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На дыню очень мяч похож.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Вид спорта этот назовёшь?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images (3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32656"/>
            <a:ext cx="3384376" cy="2304256"/>
          </a:xfrm>
          <a:prstGeom prst="rect">
            <a:avLst/>
          </a:prstGeom>
        </p:spPr>
      </p:pic>
      <p:pic>
        <p:nvPicPr>
          <p:cNvPr id="5" name="Рисунок 4" descr="images (3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293096"/>
            <a:ext cx="3024336" cy="21507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229026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ЗАНИМАЙТЕСЬ СПОРТОМ!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14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060848"/>
            <a:ext cx="2153394" cy="1656184"/>
          </a:xfrm>
          <a:prstGeom prst="rect">
            <a:avLst/>
          </a:prstGeom>
        </p:spPr>
      </p:pic>
      <p:pic>
        <p:nvPicPr>
          <p:cNvPr id="5" name="Рисунок 4" descr="i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3861048"/>
            <a:ext cx="2628131" cy="1932806"/>
          </a:xfrm>
          <a:prstGeom prst="rect">
            <a:avLst/>
          </a:prstGeom>
        </p:spPr>
      </p:pic>
      <p:pic>
        <p:nvPicPr>
          <p:cNvPr id="7" name="Рисунок 6" descr="i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1988840"/>
            <a:ext cx="1872208" cy="2508870"/>
          </a:xfrm>
          <a:prstGeom prst="rect">
            <a:avLst/>
          </a:prstGeom>
        </p:spPr>
      </p:pic>
      <p:pic>
        <p:nvPicPr>
          <p:cNvPr id="8" name="Рисунок 7" descr="1301181995_0_1bab3_6199a42b_xl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2276872"/>
            <a:ext cx="2232248" cy="1674186"/>
          </a:xfrm>
          <a:prstGeom prst="rect">
            <a:avLst/>
          </a:prstGeom>
        </p:spPr>
      </p:pic>
      <p:pic>
        <p:nvPicPr>
          <p:cNvPr id="9" name="Рисунок 8" descr="images (2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83760" y="0"/>
            <a:ext cx="2160240" cy="1584176"/>
          </a:xfrm>
          <a:prstGeom prst="rect">
            <a:avLst/>
          </a:prstGeom>
        </p:spPr>
      </p:pic>
      <p:pic>
        <p:nvPicPr>
          <p:cNvPr id="10" name="Рисунок 9" descr="images (25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4005064"/>
            <a:ext cx="2808312" cy="18764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3568" y="602128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Ответы на загадки: 1.волейбол 2.хоккей 3.баскетбол 4.футбол 5.бадминтон 6.теннис 7.регби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221088"/>
            <a:ext cx="5516016" cy="864096"/>
          </a:xfrm>
        </p:spPr>
        <p:txBody>
          <a:bodyPr vert="horz"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effectLst/>
              </a:rPr>
              <a:t>ФУТБОЛ</a:t>
            </a:r>
            <a:endParaRPr lang="ru-RU" sz="5400" dirty="0">
              <a:solidFill>
                <a:srgbClr val="002060"/>
              </a:solidFill>
              <a:effectLst/>
            </a:endParaRPr>
          </a:p>
        </p:txBody>
      </p:sp>
      <p:pic>
        <p:nvPicPr>
          <p:cNvPr id="5" name="Рисунок 4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683568" y="548680"/>
            <a:ext cx="3499792" cy="3248273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229200"/>
            <a:ext cx="9144000" cy="1628800"/>
          </a:xfrm>
        </p:spPr>
        <p:txBody>
          <a:bodyPr>
            <a:normAutofit/>
          </a:bodyPr>
          <a:lstStyle/>
          <a:p>
            <a:r>
              <a:rPr lang="ru-RU" sz="2000" dirty="0"/>
              <a:t>С</a:t>
            </a:r>
            <a:r>
              <a:rPr lang="ru-RU" sz="2000" dirty="0" smtClean="0"/>
              <a:t>портивная </a:t>
            </a:r>
            <a:r>
              <a:rPr lang="ru-RU" sz="2000" dirty="0"/>
              <a:t>командная игра, цель которой — забить мяч в ворота соперника, используя индивидуальное ведение и передачи мяча партнерам ногами, головой и др. частями тела — кроме рук. В матче побеждает команда, забившая больше голов.</a:t>
            </a:r>
          </a:p>
        </p:txBody>
      </p:sp>
      <p:pic>
        <p:nvPicPr>
          <p:cNvPr id="6" name="Рисунок 5" descr="kids_football_1415187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692696"/>
            <a:ext cx="3888432" cy="309634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ХОККЕЙ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15152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620688"/>
            <a:ext cx="2784664" cy="2952328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367338"/>
            <a:ext cx="8280920" cy="1302022"/>
          </a:xfrm>
        </p:spPr>
        <p:txBody>
          <a:bodyPr>
            <a:noAutofit/>
          </a:bodyPr>
          <a:lstStyle/>
          <a:p>
            <a:r>
              <a:rPr lang="ru-RU" sz="2000" dirty="0"/>
              <a:t>Спортивная командная игра на ледовом или травяном поле, в которой мяч или шайба специальными клюшками забивается в ворота противника.</a:t>
            </a:r>
          </a:p>
        </p:txBody>
      </p:sp>
      <p:pic>
        <p:nvPicPr>
          <p:cNvPr id="6" name="Рисунок 5" descr="medium_d9b5ddf64b0827fad36a238d681cca6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692696"/>
            <a:ext cx="3780780" cy="345638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46848" y="1621904"/>
            <a:ext cx="914400" cy="6400800"/>
          </a:xfrm>
        </p:spPr>
        <p:txBody>
          <a:bodyPr vert="vert270"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effectLst/>
              </a:rPr>
              <a:t>БАСКЕТБОЛ</a:t>
            </a:r>
            <a:endParaRPr lang="ru-RU" sz="5400" dirty="0">
              <a:solidFill>
                <a:srgbClr val="002060"/>
              </a:solidFill>
              <a:effectLst/>
            </a:endParaRPr>
          </a:p>
        </p:txBody>
      </p:sp>
      <p:pic>
        <p:nvPicPr>
          <p:cNvPr id="9" name="Рисунок 8" descr="basketbol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572" b="3572"/>
          <a:stretch>
            <a:fillRect/>
          </a:stretch>
        </p:blipFill>
        <p:spPr>
          <a:xfrm>
            <a:off x="755576" y="476672"/>
            <a:ext cx="3168352" cy="3896345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367338"/>
            <a:ext cx="7416824" cy="1230014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/>
              <a:t>В баскетбол играют две </a:t>
            </a:r>
            <a:r>
              <a:rPr lang="ru-RU" sz="8000" dirty="0" smtClean="0"/>
              <a:t>команды</a:t>
            </a:r>
            <a:r>
              <a:rPr lang="ru-RU" sz="8000" dirty="0"/>
              <a:t>.</a:t>
            </a:r>
            <a:r>
              <a:rPr lang="ru-RU" sz="8000" dirty="0" smtClean="0"/>
              <a:t> Цель игры — </a:t>
            </a:r>
            <a:r>
              <a:rPr lang="ru-RU" sz="8000" dirty="0"/>
              <a:t>забросить мяч в корзину соперника и помешать другой команде овладеть мячом и забросить его </a:t>
            </a:r>
            <a:r>
              <a:rPr lang="ru-RU" sz="8000" dirty="0" smtClean="0"/>
              <a:t>в свою корзину.</a:t>
            </a:r>
            <a:r>
              <a:rPr lang="ru-RU" sz="8000" dirty="0"/>
              <a:t> </a:t>
            </a:r>
            <a:r>
              <a:rPr lang="ru-RU" sz="8000" dirty="0" smtClean="0"/>
              <a:t>Мячом </a:t>
            </a:r>
            <a:r>
              <a:rPr lang="ru-RU" sz="8000" dirty="0"/>
              <a:t>играют только руками</a:t>
            </a:r>
            <a:r>
              <a:rPr lang="ru-RU" sz="8000" i="1" dirty="0"/>
              <a:t>. </a:t>
            </a:r>
          </a:p>
          <a:p>
            <a:endParaRPr lang="ru-RU" dirty="0"/>
          </a:p>
        </p:txBody>
      </p:sp>
      <p:pic>
        <p:nvPicPr>
          <p:cNvPr id="10" name="Рисунок 9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124744"/>
            <a:ext cx="3672408" cy="3121547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149080"/>
            <a:ext cx="5486400" cy="936104"/>
          </a:xfrm>
        </p:spPr>
        <p:txBody>
          <a:bodyPr vert="horz"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ВОЛЕЙБОЛ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s (5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3384376" cy="3024336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229200"/>
            <a:ext cx="9144000" cy="129614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2000" dirty="0" smtClean="0"/>
              <a:t>Командная </a:t>
            </a:r>
            <a:r>
              <a:rPr lang="ru-RU" sz="2000" dirty="0"/>
              <a:t>спортивная игра, в процессе которой две команды соревнуются на </a:t>
            </a:r>
            <a:r>
              <a:rPr lang="ru-RU" sz="2000" dirty="0" smtClean="0"/>
              <a:t>специальной площадке, </a:t>
            </a:r>
            <a:r>
              <a:rPr lang="ru-RU" sz="2000" dirty="0"/>
              <a:t>разделённой </a:t>
            </a:r>
            <a:r>
              <a:rPr lang="ru-RU" sz="2000" dirty="0" smtClean="0"/>
              <a:t>сеткой, </a:t>
            </a:r>
            <a:r>
              <a:rPr lang="ru-RU" sz="2000" dirty="0"/>
              <a:t>стремясь направить </a:t>
            </a:r>
            <a:r>
              <a:rPr lang="ru-RU" sz="2000" dirty="0" smtClean="0"/>
              <a:t>мяч (только руками)</a:t>
            </a:r>
            <a:r>
              <a:rPr lang="ru-RU" sz="2000" dirty="0"/>
              <a:t> на сторону соперника таким образом, чтобы он приземлился на площадке </a:t>
            </a:r>
            <a:r>
              <a:rPr lang="ru-RU" sz="2000" dirty="0" smtClean="0"/>
              <a:t>противника.</a:t>
            </a:r>
            <a:r>
              <a:rPr lang="ru-RU" sz="2000" dirty="0"/>
              <a:t> </a:t>
            </a:r>
          </a:p>
        </p:txBody>
      </p:sp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5817" y="908720"/>
            <a:ext cx="3016822" cy="316835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77072"/>
            <a:ext cx="5486400" cy="864096"/>
          </a:xfrm>
        </p:spPr>
        <p:txBody>
          <a:bodyPr vert="horz"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ТЕННИС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s (6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" r="64"/>
          <a:stretch>
            <a:fillRect/>
          </a:stretch>
        </p:blipFill>
        <p:spPr>
          <a:xfrm>
            <a:off x="611560" y="476672"/>
            <a:ext cx="3168352" cy="3320281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013176"/>
            <a:ext cx="8280920" cy="1368152"/>
          </a:xfrm>
        </p:spPr>
        <p:txBody>
          <a:bodyPr>
            <a:noAutofit/>
          </a:bodyPr>
          <a:lstStyle/>
          <a:p>
            <a:r>
              <a:rPr lang="ru-RU" sz="2000" dirty="0"/>
              <a:t> </a:t>
            </a:r>
            <a:r>
              <a:rPr lang="ru-RU" sz="2000" dirty="0" smtClean="0"/>
              <a:t>Спортивная </a:t>
            </a:r>
            <a:r>
              <a:rPr lang="ru-RU" sz="2000" dirty="0"/>
              <a:t>игра мячом с и ракетками на специальной площадке (корте), разделенной сеткой. </a:t>
            </a:r>
            <a:r>
              <a:rPr lang="ru-RU" sz="2000" dirty="0" smtClean="0"/>
              <a:t> Цель игры </a:t>
            </a:r>
            <a:r>
              <a:rPr lang="ru-RU" sz="2000" dirty="0"/>
              <a:t>— ударом ракетки отправить мяч на половину соперника так, чтобы тот не его смог отбить или отбил с нарушением правил.</a:t>
            </a:r>
          </a:p>
        </p:txBody>
      </p:sp>
      <p:pic>
        <p:nvPicPr>
          <p:cNvPr id="6" name="Рисунок 5" descr="images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908720"/>
            <a:ext cx="3096344" cy="325296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149080"/>
            <a:ext cx="5486400" cy="1008112"/>
          </a:xfrm>
        </p:spPr>
        <p:txBody>
          <a:bodyPr vert="horz"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БАДМИНТОН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badminto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539552" y="980728"/>
            <a:ext cx="4032448" cy="3024336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013176"/>
            <a:ext cx="7776864" cy="1512168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Спортивная игра с воланом и ракетками на площадке , разделенной пополам сеткой.  Цель игры — приземлить волан на стороне противника и не допустить его падения на своей стороне.</a:t>
            </a:r>
            <a:endParaRPr lang="ru-RU" sz="2000" dirty="0"/>
          </a:p>
        </p:txBody>
      </p:sp>
      <p:pic>
        <p:nvPicPr>
          <p:cNvPr id="8" name="Рисунок 7" descr="11894479399474y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548680"/>
            <a:ext cx="3024336" cy="345638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290864" y="1621904"/>
            <a:ext cx="914400" cy="64008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ПЛАВАНИЕ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s (10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3816424" cy="3312368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367338"/>
            <a:ext cx="7704856" cy="1013990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sz="2000" dirty="0"/>
              <a:t>В</a:t>
            </a:r>
            <a:r>
              <a:rPr lang="ru-RU" sz="2000" dirty="0" smtClean="0"/>
              <a:t>ид </a:t>
            </a:r>
            <a:r>
              <a:rPr lang="ru-RU" sz="2000" dirty="0"/>
              <a:t>спорта, который подразумевает преодолений тех или иных дистанций вплавь за минимальное количество времени. </a:t>
            </a:r>
          </a:p>
        </p:txBody>
      </p:sp>
      <p:pic>
        <p:nvPicPr>
          <p:cNvPr id="6" name="Рисунок 5" descr="images (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548680"/>
            <a:ext cx="3672408" cy="316835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221088"/>
            <a:ext cx="5486400" cy="864096"/>
          </a:xfrm>
        </p:spPr>
        <p:txBody>
          <a:bodyPr vert="horz"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РЕГБИ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s (13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000" b="5000"/>
          <a:stretch>
            <a:fillRect/>
          </a:stretch>
        </p:blipFill>
        <p:spPr>
          <a:xfrm>
            <a:off x="611560" y="404664"/>
            <a:ext cx="4042999" cy="3032249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013176"/>
            <a:ext cx="7992888" cy="1296144"/>
          </a:xfrm>
        </p:spPr>
        <p:txBody>
          <a:bodyPr>
            <a:noAutofit/>
          </a:bodyPr>
          <a:lstStyle/>
          <a:p>
            <a:r>
              <a:rPr lang="ru-RU" sz="2000" dirty="0" smtClean="0"/>
              <a:t> Спортивная командная игра с мячом овальной формы на специальной площадке. Цель игры — передавая мяч друг другу руками (только назад) или ногами (в любом направлении), приземлить его в зачётном поле или забить в ворота ( в виде буквы Н) противника.</a:t>
            </a:r>
            <a:endParaRPr lang="ru-RU" sz="2000" dirty="0"/>
          </a:p>
        </p:txBody>
      </p:sp>
      <p:pic>
        <p:nvPicPr>
          <p:cNvPr id="6" name="Рисунок 5" descr="images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980728"/>
            <a:ext cx="3456384" cy="309634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243</TotalTime>
  <Words>222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«Навстречу спорту – навстречу здоровью!»</vt:lpstr>
      <vt:lpstr>ФУТБОЛ</vt:lpstr>
      <vt:lpstr>ХОККЕЙ</vt:lpstr>
      <vt:lpstr>БАСКЕТБОЛ</vt:lpstr>
      <vt:lpstr>ВОЛЕЙБОЛ</vt:lpstr>
      <vt:lpstr>ТЕННИС</vt:lpstr>
      <vt:lpstr>БАДМИНТОН</vt:lpstr>
      <vt:lpstr>ПЛАВАНИЕ</vt:lpstr>
      <vt:lpstr>РЕГБИ</vt:lpstr>
      <vt:lpstr>БЕЙСБОЛ</vt:lpstr>
      <vt:lpstr>ОТГАДАЙ ЗАГАДКИ</vt:lpstr>
      <vt:lpstr>Презентация PowerPoint</vt:lpstr>
      <vt:lpstr>Презентация PowerPoint</vt:lpstr>
      <vt:lpstr>ЗАНИМАЙТЕСЬ СПОРТОМ!</vt:lpstr>
    </vt:vector>
  </TitlesOfParts>
  <Company>Ya Blondinko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user014</cp:lastModifiedBy>
  <cp:revision>33</cp:revision>
  <dcterms:created xsi:type="dcterms:W3CDTF">2012-09-30T07:17:02Z</dcterms:created>
  <dcterms:modified xsi:type="dcterms:W3CDTF">2022-08-29T05:49:39Z</dcterms:modified>
</cp:coreProperties>
</file>