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B7C769-65C2-4B75-8307-0824BA02B7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Патриотизм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C7C38A4-75B1-52DE-2324-AC82CBCBAC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Презентация на тему </a:t>
            </a:r>
          </a:p>
          <a:p>
            <a:r>
              <a:rPr lang="ru-RU"/>
              <a:t>Патриотизм </a:t>
            </a:r>
          </a:p>
        </p:txBody>
      </p:sp>
    </p:spTree>
    <p:extLst>
      <p:ext uri="{BB962C8B-B14F-4D97-AF65-F5344CB8AC3E}">
        <p14:creationId xmlns:p14="http://schemas.microsoft.com/office/powerpoint/2010/main" xmlns="" val="1642077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11E812-1AB1-DE1A-45EF-07A523379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Droid Sans"/>
              </a:rPr>
              <a:t>Крупнейший материк, который включает в себя территорию</a:t>
            </a:r>
            <a:r>
              <a:rPr lang="en-US" b="0" i="0" dirty="0">
                <a:solidFill>
                  <a:srgbClr val="086A87"/>
                </a:solidFill>
                <a:effectLst/>
                <a:latin typeface="Droid Sans"/>
              </a:rPr>
              <a:t> России</a:t>
            </a:r>
            <a:r>
              <a:rPr lang="af-ZA" b="0" i="0" dirty="0">
                <a:solidFill>
                  <a:srgbClr val="111111"/>
                </a:solidFill>
                <a:effectLst/>
                <a:latin typeface="Droid Sans"/>
              </a:rPr>
              <a:t/>
            </a:r>
            <a:br>
              <a:rPr lang="af-ZA" b="0" i="0" dirty="0">
                <a:solidFill>
                  <a:srgbClr val="111111"/>
                </a:solidFill>
                <a:effectLst/>
                <a:latin typeface="Droid Sans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226A0BA-F040-9582-18BF-488135A5C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697018"/>
            <a:ext cx="9601200" cy="317038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223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EBE8F1-DD6B-21D1-97BE-DE29B378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dirty="0"/>
              <a:t>П</a:t>
            </a:r>
            <a:r>
              <a:rPr lang="en-US" dirty="0"/>
              <a:t>равильный ответ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004C97-983D-1672-6624-A60746578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1" y="2171700"/>
            <a:ext cx="9753600" cy="4164445"/>
          </a:xfrm>
        </p:spPr>
        <p:txBody>
          <a:bodyPr anchor="ctr"/>
          <a:lstStyle/>
          <a:p>
            <a:pPr algn="ctr"/>
            <a:r>
              <a:rPr lang="en-US" sz="9600" dirty="0"/>
              <a:t>Евразия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388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AEE321-BCE1-6EC2-C85E-ED373707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964" y="1943100"/>
            <a:ext cx="9601200" cy="1485900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Droid Sans"/>
              </a:rPr>
              <a:t>Совокупное название граждан России</a:t>
            </a:r>
            <a:r>
              <a:rPr lang="af-ZA" b="0" i="0" dirty="0">
                <a:solidFill>
                  <a:srgbClr val="111111"/>
                </a:solidFill>
                <a:effectLst/>
                <a:latin typeface="Droid Sans"/>
              </a:rPr>
              <a:t/>
            </a:r>
            <a:br>
              <a:rPr lang="af-ZA" b="0" i="0" dirty="0">
                <a:solidFill>
                  <a:srgbClr val="111111"/>
                </a:solidFill>
                <a:effectLst/>
                <a:latin typeface="Droid San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474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27098B-9DAF-3C3B-04C3-34F31207F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dirty="0"/>
              <a:t>П</a:t>
            </a:r>
            <a:r>
              <a:rPr lang="en-US" dirty="0"/>
              <a:t>равильный ответ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63EAC36-2C3F-A36E-B523-6FE7FE99C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9600" dirty="0"/>
              <a:t>Россияне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656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A17042-EDF2-6163-370B-239C1AE23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799"/>
            <a:ext cx="9638145" cy="5539509"/>
          </a:xfrm>
        </p:spPr>
        <p:txBody>
          <a:bodyPr anchor="ctr">
            <a:normAutofit/>
          </a:bodyPr>
          <a:lstStyle/>
          <a:p>
            <a:pPr algn="ctr"/>
            <a:r>
              <a:rPr lang="ru-RU" b="0" i="0" dirty="0">
                <a:solidFill>
                  <a:srgbClr val="111111"/>
                </a:solidFill>
                <a:effectLst/>
                <a:latin typeface="Droid Sans"/>
              </a:rPr>
              <a:t>Официальный государственный символ, на котором изображен орел?</a:t>
            </a:r>
            <a:r>
              <a:rPr lang="af-ZA" b="0" i="0" dirty="0">
                <a:solidFill>
                  <a:srgbClr val="111111"/>
                </a:solidFill>
                <a:effectLst/>
                <a:latin typeface="Droid Sans"/>
              </a:rPr>
              <a:t/>
            </a:r>
            <a:br>
              <a:rPr lang="af-ZA" b="0" i="0" dirty="0">
                <a:solidFill>
                  <a:srgbClr val="111111"/>
                </a:solidFill>
                <a:effectLst/>
                <a:latin typeface="Droid San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485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41DA37-17EA-AEED-2ADF-6DF9D34A7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/>
              <a:t>Правильный ответ…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FF06DA6-27FD-E5C9-512A-1DAF878A1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9600" dirty="0"/>
              <a:t>Герб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383179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52F766-BC43-4628-54DE-94CCFA2AD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Загадки кончились…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033C68F-8BEE-AFD7-946C-A6360360C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6000" dirty="0"/>
              <a:t>С</a:t>
            </a:r>
            <a:r>
              <a:rPr lang="en-US" sz="6000" dirty="0"/>
              <a:t>пасибо за внимание 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70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82041A-00B8-C1F1-AFEB-8A88F427C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Что такое патриотизм? Многие задаются этим вопросом и я решил на него ответить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32843F4-3405-935B-D478-EEFFC5A46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5518727" cy="4216400"/>
          </a:xfrm>
        </p:spPr>
        <p:txBody>
          <a:bodyPr/>
          <a:lstStyle/>
          <a:p>
            <a:r>
              <a:rPr lang="ru-RU" b="0" i="0">
                <a:solidFill>
                  <a:srgbClr val="000000"/>
                </a:solidFill>
                <a:effectLst/>
                <a:latin typeface="-apple-system"/>
              </a:rPr>
              <a:t>Политический принцип и социальное чувство, осоз­нан­ная любовь, привязанность к Родине, преданность ей и готовность к жертвам ради неё, осознанная любовь к своему народу, его традициям. Патриотизм предполагает гордость достижениями и культурой своей родины, желание сохранять её характер и культурные особенности и идентификацию себя с другими представителями своего народа, стремление защищать интересы родины и своего народа.</a:t>
            </a:r>
            <a:endParaRPr lang="ru-RU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64839880-84C0-7A72-9FCA-6D14FD1DF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464" y="2113204"/>
            <a:ext cx="2771936" cy="415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2285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EE6928-C58C-6F36-A29C-B3B82F144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Кого можно называть патриотом?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884FB-3F2C-2D4D-6C07-4572B2D82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590800"/>
          </a:xfrm>
        </p:spPr>
        <p:txBody>
          <a:bodyPr>
            <a:normAutofit lnSpcReduction="1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Патриот – это человек, который гордится Родиной, переживает за нее; готов встать на защиту Родины; предан Родине и отстаивает ее интересы; любит Родину,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Патриоту свойственны такие черты характера, как преданность, ответственность, справедливость, решительность и благодарность.).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-apple-system"/>
              </a:rPr>
              <a:t>Посмотрим </a:t>
            </a:r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в толковый словарь Даля: «Патриот — тот, кто любит свое отечество, предан своему народу, готов на жертвы и подвиги во имя интересов своей Родины.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9818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3BE1D6-C3A5-5C6D-FB7E-944791F09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Качество для Патриота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3FB3C5A-5984-12DD-60F8-451B7BCC1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Личные качества характерные для настоящего патриота: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чувство долга перед Отчизной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активная гражданская позиция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уважение к родному языку и народу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способность к самопожертвованию ради других людей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бескорыстие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преданность и инициативность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2053299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F7D2C2-D635-E717-9B64-32ADBD334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686050"/>
            <a:ext cx="9601200" cy="1485900"/>
          </a:xfrm>
        </p:spPr>
        <p:txBody>
          <a:bodyPr/>
          <a:lstStyle/>
          <a:p>
            <a:r>
              <a:rPr lang="ru-RU" b="1" i="1" dirty="0"/>
              <a:t>А теперь настало время для игры!</a:t>
            </a:r>
          </a:p>
        </p:txBody>
      </p:sp>
    </p:spTree>
    <p:extLst>
      <p:ext uri="{BB962C8B-B14F-4D97-AF65-F5344CB8AC3E}">
        <p14:creationId xmlns:p14="http://schemas.microsoft.com/office/powerpoint/2010/main" xmlns="" val="3433984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51B35A-384C-226A-9ECA-772D3C6DA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Загадка  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F34F2A2-B71B-52CC-65FA-EB1F5C71D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Человек который чтит традиции своей страны </a:t>
            </a:r>
            <a:r>
              <a:rPr lang="en-US" dirty="0"/>
              <a:t>, и как его зовут?</a:t>
            </a: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E40513B3-F9A5-F071-634B-FC1EE89E1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985" y="2827480"/>
            <a:ext cx="5636030" cy="352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804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A45683-A47A-E0AF-E17D-23400C239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Правельны ответ патриот</a:t>
            </a: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E06FE2D9-2AE5-5AA2-E0F7-747886F9D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728" y="1562100"/>
            <a:ext cx="7530326" cy="4939894"/>
          </a:xfrm>
        </p:spPr>
      </p:pic>
    </p:spTree>
    <p:extLst>
      <p:ext uri="{BB962C8B-B14F-4D97-AF65-F5344CB8AC3E}">
        <p14:creationId xmlns:p14="http://schemas.microsoft.com/office/powerpoint/2010/main" xmlns="" val="81950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3B943D-DD3F-B265-EDD7-1424AB056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Вопрос 2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CD341DF-F95B-A77D-5EE8-4A3B2A908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6600" dirty="0"/>
              <a:t>Для чего нужен патриотизм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637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C7DA88-FE05-EA41-755E-21DF8AB98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Правильный ответ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79046A8-D651-35B2-7477-1425C187F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Для того чтобы чтить и вспоминать память своей страны и не забывать о тех кого уже нет сейчас в живых кто спас всех нас</a:t>
            </a:r>
          </a:p>
        </p:txBody>
      </p:sp>
    </p:spTree>
    <p:extLst>
      <p:ext uri="{BB962C8B-B14F-4D97-AF65-F5344CB8AC3E}">
        <p14:creationId xmlns:p14="http://schemas.microsoft.com/office/powerpoint/2010/main" xmlns="" val="294592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001025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10001025" id="{F9915BBD-9749-466F-995C-8C8D6A938EC0}" vid="{CF1D1A65-FC75-42D2-B7EF-D2991382DC6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296</Words>
  <Application>Microsoft Office PowerPoint</Application>
  <PresentationFormat>Произвольный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TF10001025</vt:lpstr>
      <vt:lpstr>Патриотизм </vt:lpstr>
      <vt:lpstr>Что такое патриотизм? Многие задаются этим вопросом и я решил на него ответить </vt:lpstr>
      <vt:lpstr>Кого можно называть патриотом?</vt:lpstr>
      <vt:lpstr>Качество для Патриота</vt:lpstr>
      <vt:lpstr>А теперь настало время для игры!</vt:lpstr>
      <vt:lpstr>Загадка  1</vt:lpstr>
      <vt:lpstr>Правельны ответ патриот</vt:lpstr>
      <vt:lpstr>Вопрос 2 </vt:lpstr>
      <vt:lpstr>Правильный ответ </vt:lpstr>
      <vt:lpstr>Крупнейший материк, который включает в себя территорию России </vt:lpstr>
      <vt:lpstr>Правильный ответ </vt:lpstr>
      <vt:lpstr>Совокупное название граждан России </vt:lpstr>
      <vt:lpstr>Правильный ответ</vt:lpstr>
      <vt:lpstr>Официальный государственный символ, на котором изображен орел? </vt:lpstr>
      <vt:lpstr>Правильный ответ…</vt:lpstr>
      <vt:lpstr>Загадки кончились…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Патриотизм</dc:title>
  <dc:creator>Неизвестный пользователь</dc:creator>
  <cp:lastModifiedBy>Татьяна</cp:lastModifiedBy>
  <cp:revision>12</cp:revision>
  <dcterms:created xsi:type="dcterms:W3CDTF">2023-04-10T06:56:38Z</dcterms:created>
  <dcterms:modified xsi:type="dcterms:W3CDTF">2023-04-21T17:12:38Z</dcterms:modified>
</cp:coreProperties>
</file>