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6" r:id="rId5"/>
    <p:sldId id="267" r:id="rId6"/>
    <p:sldId id="268" r:id="rId7"/>
    <p:sldId id="269" r:id="rId8"/>
    <p:sldId id="270" r:id="rId9"/>
    <p:sldId id="271" r:id="rId10"/>
    <p:sldId id="280" r:id="rId11"/>
    <p:sldId id="284" r:id="rId12"/>
    <p:sldId id="276" r:id="rId13"/>
    <p:sldId id="285" r:id="rId14"/>
    <p:sldId id="277" r:id="rId15"/>
    <p:sldId id="282" r:id="rId16"/>
    <p:sldId id="286" r:id="rId17"/>
    <p:sldId id="278" r:id="rId18"/>
    <p:sldId id="292" r:id="rId19"/>
    <p:sldId id="283" r:id="rId20"/>
    <p:sldId id="287" r:id="rId21"/>
    <p:sldId id="279" r:id="rId22"/>
    <p:sldId id="288" r:id="rId23"/>
    <p:sldId id="294" r:id="rId24"/>
    <p:sldId id="293" r:id="rId25"/>
    <p:sldId id="272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374" autoAdjust="0"/>
  </p:normalViewPr>
  <p:slideViewPr>
    <p:cSldViewPr>
      <p:cViewPr varScale="1">
        <p:scale>
          <a:sx n="105" d="100"/>
          <a:sy n="105" d="100"/>
        </p:scale>
        <p:origin x="180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https://avatars.mds.yandex.net/get-pdb/1866932/f7ba2fcb-3443-4b21-a8d8-e0310494b77d/s120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3654" y="-1133653"/>
            <a:ext cx="687669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ntropovskayask.ucoz.ru/mir/devochka_s_knigami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182" y="4437112"/>
            <a:ext cx="3227850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2.infourok.ru/uploads/ex/0e03/0006d84a-c29ba601/hello_html_303507cd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0" y="116632"/>
            <a:ext cx="226310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64902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МАОУ </a:t>
            </a:r>
            <a:r>
              <a:rPr lang="ru-RU" sz="28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«Гимназия им. Н.В. Пушкова»</a:t>
            </a:r>
            <a:br>
              <a:rPr lang="ru-RU" sz="28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№2</a:t>
            </a:r>
            <a:br>
              <a:rPr lang="ru-RU" sz="28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3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4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«Будущие отличники»</a:t>
            </a:r>
          </a:p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профилактике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с нарушениями речи 6-7 лет»</a:t>
            </a: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учителя-логопеды: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Аверина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О.Г., Комарова М.А.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38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66" y="1417638"/>
            <a:ext cx="3443530" cy="46036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7638"/>
            <a:ext cx="3562350" cy="460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8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38523"/>
            <a:ext cx="3562350" cy="4762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594" y="1438523"/>
            <a:ext cx="35623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9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686800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Д/И на дифференциацию понятий «гласные – согласные», «Ловушки для звуков», «Доскажи словечко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Оформление буклетов для родителей 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Игралочка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на дифференциацию понятий: «твёрдый-мягкий, звонкий-глухой»: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</a:t>
            </a:r>
          </a:p>
          <a:p>
            <a:pPr marL="0" indent="0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букву на ощупь», «Дорисуй букву», «Выложи букву», «Пластилиновые дощечки», «Зеркальные буквы»</a:t>
            </a:r>
          </a:p>
          <a:p>
            <a:pPr marL="0" indent="0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2.Памятка для родителей «Что мы знаем о звуках и буквах»</a:t>
            </a:r>
          </a:p>
          <a:p>
            <a:pPr marL="0" indent="0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Посетить день открытых дверей в школе.</a:t>
            </a:r>
            <a:endParaRPr lang="ru-RU" sz="2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57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71064"/>
            <a:ext cx="3562350" cy="4762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71064"/>
            <a:ext cx="35623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7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нварь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Д/И на дифференциацию понятий «звук – слог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слоги к схеме», «Соедини одинаковые слоги», «Найди вагончик с нужным слогом»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2.Интерактивная игра 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«Слоговая азбука», «Буква потерялась», «Телесные прописи»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Мастер-класс для педагогов: «Использование нейропсихологических игр и приемов как способ подготовки ребенка к школе».</a:t>
            </a:r>
          </a:p>
        </p:txBody>
      </p:sp>
    </p:spTree>
    <p:extLst>
      <p:ext uri="{BB962C8B-B14F-4D97-AF65-F5344CB8AC3E}">
        <p14:creationId xmlns:p14="http://schemas.microsoft.com/office/powerpoint/2010/main" val="36373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8" y="1417638"/>
            <a:ext cx="3680464" cy="47625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421054"/>
            <a:ext cx="35623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7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18632"/>
            <a:ext cx="3814192" cy="5368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13842"/>
            <a:ext cx="3670176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6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евраль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579296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Д/И на дифференциацию понятий «слог-слово»: «Подбери слово на заданный слог», Слоговое домино»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Совместная творческая работа детей и родителей «Послушная буква».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Д/И на дифференциацию понятий «слово-предложение»: «Составь предложение по заданному слову», «Подружи слова», кроссворды, ребусы.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Выступление  на педсовете: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звуковой культуры речи до обучения грамоте» 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2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5" y="1417638"/>
            <a:ext cx="8869193" cy="5440362"/>
          </a:xfrm>
        </p:spPr>
      </p:pic>
    </p:spTree>
    <p:extLst>
      <p:ext uri="{BB962C8B-B14F-4D97-AF65-F5344CB8AC3E}">
        <p14:creationId xmlns:p14="http://schemas.microsoft.com/office/powerpoint/2010/main" val="1696198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37070"/>
            <a:ext cx="3390016" cy="48571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984" y="1417637"/>
            <a:ext cx="3584416" cy="481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7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9"/>
            <a:ext cx="5040560" cy="70609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>  Вид </a:t>
            </a:r>
            <a:r>
              <a:rPr lang="ru-RU" sz="3100" b="1" dirty="0"/>
              <a:t>проекта</a:t>
            </a:r>
            <a:r>
              <a:rPr lang="ru-RU" sz="3100" dirty="0"/>
              <a:t>: долгосрочный</a:t>
            </a:r>
            <a:r>
              <a:rPr lang="ru-RU" sz="3100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Тип </a:t>
            </a:r>
            <a:r>
              <a:rPr lang="ru-RU" b="1" dirty="0"/>
              <a:t>проекта:</a:t>
            </a:r>
            <a:r>
              <a:rPr lang="ru-RU" dirty="0"/>
              <a:t> коррекционный, информационный, практико-ориентированный проект</a:t>
            </a:r>
          </a:p>
          <a:p>
            <a:r>
              <a:rPr lang="ru-RU" dirty="0"/>
              <a:t>Участники проекта: дети с нарушениями речи 6-7 лет.</a:t>
            </a:r>
          </a:p>
          <a:p>
            <a:r>
              <a:rPr lang="ru-RU" b="1" dirty="0"/>
              <a:t>Сроки реализации</a:t>
            </a:r>
            <a:r>
              <a:rPr lang="ru-RU" dirty="0"/>
              <a:t>: 1 год (сентябрь-май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b="1" dirty="0"/>
              <a:t>Руководители проекта:</a:t>
            </a:r>
            <a:r>
              <a:rPr lang="ru-RU" dirty="0"/>
              <a:t> учителя-логопеды: Комарова М.А., Аверина О.Г.</a:t>
            </a:r>
          </a:p>
          <a:p>
            <a:pPr marL="0" indent="0">
              <a:buNone/>
            </a:pPr>
            <a:r>
              <a:rPr lang="ru-RU" dirty="0"/>
              <a:t>                                              </a:t>
            </a:r>
          </a:p>
          <a:p>
            <a:r>
              <a:rPr lang="ru-RU" b="1" dirty="0"/>
              <a:t>Участники проекта</a:t>
            </a:r>
            <a:r>
              <a:rPr lang="ru-RU" dirty="0"/>
              <a:t>: дети 6-7 лет, посещающие логопедические занятия, в условиях логопункта, педагоги, родители воспитанников.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6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53302"/>
            <a:ext cx="3307196" cy="49426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32734"/>
            <a:ext cx="3462731" cy="493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прель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семинаре по теме « Предупреждение нарушений чтения и письма у детей дошкольного возраста с нарушениями речи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indent="-457200">
              <a:buAutoNum type="arabicPeriod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Викторина  для детей «На пороге школы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Использование ИКТ для профилактики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игры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Мерсибо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«Игры для Тигры», презентации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88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488832" cy="4803063"/>
          </a:xfrm>
        </p:spPr>
      </p:pic>
    </p:spTree>
    <p:extLst>
      <p:ext uri="{BB962C8B-B14F-4D97-AF65-F5344CB8AC3E}">
        <p14:creationId xmlns:p14="http://schemas.microsoft.com/office/powerpoint/2010/main" val="32933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48704"/>
            <a:ext cx="3674343" cy="49054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60112"/>
            <a:ext cx="3816424" cy="490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52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4536504" cy="33933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008" y="3644099"/>
            <a:ext cx="4258444" cy="31853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72684"/>
            <a:ext cx="4536504" cy="3156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008" y="166763"/>
            <a:ext cx="4258444" cy="334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570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 Заключительный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17646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материала на сайте ДО.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4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30963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69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22322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обучению грамоте дошкольников с нарушениями речи с целью профилактики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3"/>
            <a:ext cx="8229600" cy="316835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686872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5308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Развивать </a:t>
            </a:r>
            <a:r>
              <a:rPr lang="ru-RU" dirty="0"/>
              <a:t>фонематические представления для готовности к овладению звуковым анализом и синтезом.</a:t>
            </a:r>
          </a:p>
          <a:p>
            <a:pPr lvl="0"/>
            <a:r>
              <a:rPr lang="ru-RU" dirty="0"/>
              <a:t>Сформировать у детей готовность к овладению элементарным навыкам письма и чтения.</a:t>
            </a:r>
          </a:p>
          <a:p>
            <a:pPr lvl="0"/>
            <a:r>
              <a:rPr lang="ru-RU" dirty="0"/>
              <a:t>Совершенствовать пространственную ориентировку;</a:t>
            </a:r>
          </a:p>
          <a:p>
            <a:pPr lvl="0"/>
            <a:r>
              <a:rPr lang="ru-RU" dirty="0"/>
              <a:t>Использовать разнообразные методы и приёмы с целью профилактики у детей </a:t>
            </a:r>
            <a:r>
              <a:rPr lang="ru-RU" dirty="0" err="1"/>
              <a:t>дисграфии</a:t>
            </a:r>
            <a:r>
              <a:rPr lang="ru-RU" dirty="0"/>
              <a:t> и </a:t>
            </a:r>
            <a:r>
              <a:rPr lang="ru-RU" dirty="0" err="1"/>
              <a:t>дислексии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Воспитывать у детей желание к обучению грамоте.</a:t>
            </a:r>
          </a:p>
          <a:p>
            <a:pPr lvl="0"/>
            <a:r>
              <a:rPr lang="ru-RU" dirty="0"/>
              <a:t>Вовлечь родителей в совместный процесс при подготовке детей к обучению грамоте.</a:t>
            </a:r>
          </a:p>
          <a:p>
            <a:pPr lvl="0"/>
            <a:r>
              <a:rPr lang="ru-RU" dirty="0"/>
              <a:t>Научить родителей применять игры и игровые упражнения, способствующие обучению грамоте детей.</a:t>
            </a:r>
          </a:p>
        </p:txBody>
      </p:sp>
    </p:spTree>
    <p:extLst>
      <p:ext uri="{BB962C8B-B14F-4D97-AF65-F5344CB8AC3E}">
        <p14:creationId xmlns:p14="http://schemas.microsoft.com/office/powerpoint/2010/main" val="233103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121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этапе развития дошкольного образования, специалисты все чаще поднимают вопрос о необходимости повышения качества подготовки детей к школе, проведения пропедевтических мероприятий с целью предупреждения возможных трудностей обучения детей в школе.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Предупреждение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письма и чтения детей старшего дошкольного возраста с нарушениями речи – одно из приоритетных направлений деятельности учителя-логопеда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дошкольного образовательного учреждения. </a:t>
            </a:r>
          </a:p>
        </p:txBody>
      </p:sp>
    </p:spTree>
    <p:extLst>
      <p:ext uri="{BB962C8B-B14F-4D97-AF65-F5344CB8AC3E}">
        <p14:creationId xmlns:p14="http://schemas.microsoft.com/office/powerpoint/2010/main" val="383197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большой синдром, включающий нарушения предпосылок интеллекта, когнитивную незрелость, языковую недостаточность,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фрустрационные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нарушения, соответствующие поведенческие реакции, и наконец непосредственно нарушения письменной речи.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 А.Н.)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27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предпосылки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грамотному овладению письмом и чтением.</a:t>
            </a:r>
          </a:p>
          <a:p>
            <a:pPr lvl="0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информатизацию педагогического процесса, за счёт применения информационно-коммуникативных технологий.</a:t>
            </a:r>
          </a:p>
          <a:p>
            <a:pPr lvl="0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дифференцировать звуки родного языка;</a:t>
            </a:r>
          </a:p>
          <a:p>
            <a:pPr lvl="0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понятия «звук», «твердый звук», «мягкий звук», «глухой звук», «звонкий звук», «слог», «предложение» на практическом уровне;</a:t>
            </a:r>
          </a:p>
          <a:p>
            <a:pPr lvl="0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фонематический слух и восприятие, закреплять навык правильного звукопроизношения и звукобуквенного анализа.</a:t>
            </a:r>
          </a:p>
          <a:p>
            <a:pPr lvl="0"/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Выработать навыки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и чтения слогов, слов.                                                      </a:t>
            </a:r>
          </a:p>
          <a:p>
            <a:pPr lvl="0"/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заинтересованность, активность, творческое участие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 жизни своих детей.</a:t>
            </a:r>
          </a:p>
          <a:p>
            <a:pPr lvl="0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компетентность родителей в вопросах профилактики </a:t>
            </a:r>
            <a:r>
              <a:rPr lang="ru-RU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педагогов ДО с 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семьёй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будущих первоклассников к обучению грамоте.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 </a:t>
            </a:r>
            <a:r>
              <a:rPr lang="ru-RU" sz="4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вхождение в ситуацию.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Доведение до участников проекта важности данной проблемы.</a:t>
            </a:r>
            <a:b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деятельность по решению проблемы: изучение передовых технологий; подготовка ресурсного обеспечения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по созданию условий для реализации проекта.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методической работы.: анкетирование родителей с целью выявления уровня компетентности в вопросах профилактики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перспективного плана мероприятий.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62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 Основной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784976" cy="532859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750"/>
              </a:spcAft>
              <a:buNone/>
            </a:pPr>
            <a:r>
              <a:rPr lang="ru-RU" sz="4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</a:t>
            </a:r>
            <a:r>
              <a:rPr lang="ru-RU" sz="4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 algn="ctr">
              <a:lnSpc>
                <a:spcPct val="150000"/>
              </a:lnSpc>
              <a:spcAft>
                <a:spcPts val="750"/>
              </a:spcAft>
              <a:buNone/>
            </a:pP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уровня развития </a:t>
            </a: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  <a:r>
              <a:rPr lang="ru-RU" sz="4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</a:p>
          <a:p>
            <a:pPr marL="0" indent="0" algn="ctr">
              <a:lnSpc>
                <a:spcPct val="150000"/>
              </a:lnSpc>
              <a:spcAft>
                <a:spcPts val="750"/>
              </a:spcAft>
              <a:buNone/>
            </a:pPr>
            <a:r>
              <a:rPr lang="ru-RU" sz="4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Анкетирование родителей.</a:t>
            </a:r>
          </a:p>
          <a:p>
            <a:pPr marL="0" indent="0" algn="ctr">
              <a:spcAft>
                <a:spcPts val="750"/>
              </a:spcAft>
              <a:buNone/>
            </a:pPr>
            <a:r>
              <a:rPr lang="ru-RU" sz="4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 </a:t>
            </a:r>
          </a:p>
          <a:p>
            <a:pPr marL="0" indent="0">
              <a:spcAft>
                <a:spcPts val="750"/>
              </a:spcAft>
              <a:buNone/>
            </a:pP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Беседа с детьми на тему </a:t>
            </a: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хорошо уметь читать»</a:t>
            </a:r>
            <a:endParaRPr lang="ru-RU" sz="3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Чтение худ. </a:t>
            </a:r>
            <a:r>
              <a:rPr lang="ru-RU" sz="3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призведения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800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Усачев  </a:t>
            </a: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Малуся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800" b="1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Рогопед</a:t>
            </a: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8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Д/И на дифференциацию </a:t>
            </a: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понятий </a:t>
            </a:r>
          </a:p>
          <a:p>
            <a:pPr marL="0" indent="0">
              <a:lnSpc>
                <a:spcPct val="110000"/>
              </a:lnSpc>
              <a:spcAft>
                <a:spcPts val="750"/>
              </a:spcAft>
              <a:buNone/>
            </a:pP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«звук </a:t>
            </a:r>
            <a:r>
              <a:rPr lang="ru-RU" sz="3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буква»</a:t>
            </a:r>
            <a:endParaRPr lang="ru-RU" sz="38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Aft>
                <a:spcPts val="750"/>
              </a:spcAft>
              <a:buNone/>
            </a:pP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632</Words>
  <Application>Microsoft Office PowerPoint</Application>
  <PresentationFormat>Экран (4:3)</PresentationFormat>
  <Paragraphs>95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        МАОУ «Гимназия им. Н.В. Пушкова» Дошкольное отделение №2   </vt:lpstr>
      <vt:lpstr>    Вид проекта: долгосрочный  </vt:lpstr>
      <vt:lpstr> Подготовка к обучению грамоте дошкольников с нарушениями речи с целью профилактики дислексии и дисграфии.</vt:lpstr>
      <vt:lpstr> Задачи проекта: </vt:lpstr>
      <vt:lpstr> Актуальность </vt:lpstr>
      <vt:lpstr>       Дислексия и дисграфия </vt:lpstr>
      <vt:lpstr>Предполагаемый  результат проекта: </vt:lpstr>
      <vt:lpstr> Планирование и  реализация проекта </vt:lpstr>
      <vt:lpstr>  2 этап Основной  </vt:lpstr>
      <vt:lpstr>Презентация PowerPoint</vt:lpstr>
      <vt:lpstr>Презентация PowerPoint</vt:lpstr>
      <vt:lpstr>Ноябрь</vt:lpstr>
      <vt:lpstr>Презентация PowerPoint</vt:lpstr>
      <vt:lpstr>Январь</vt:lpstr>
      <vt:lpstr>Презентация PowerPoint</vt:lpstr>
      <vt:lpstr>Презентация PowerPoint</vt:lpstr>
      <vt:lpstr>Февраль</vt:lpstr>
      <vt:lpstr>Презентация PowerPoint</vt:lpstr>
      <vt:lpstr>Презентация PowerPoint</vt:lpstr>
      <vt:lpstr>Презентация PowerPoint</vt:lpstr>
      <vt:lpstr>Апрель</vt:lpstr>
      <vt:lpstr>Презентация PowerPoint</vt:lpstr>
      <vt:lpstr>Презентация PowerPoint</vt:lpstr>
      <vt:lpstr>Презентация PowerPoint</vt:lpstr>
      <vt:lpstr>      3 этап Заключительный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Logoped</cp:lastModifiedBy>
  <cp:revision>36</cp:revision>
  <dcterms:created xsi:type="dcterms:W3CDTF">2020-03-27T18:50:32Z</dcterms:created>
  <dcterms:modified xsi:type="dcterms:W3CDTF">2023-04-24T09:39:42Z</dcterms:modified>
</cp:coreProperties>
</file>