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66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18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27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0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20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65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7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5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15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1E6C4-9D7A-4BA8-9251-94555CCAB37F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279D5-95CD-44A5-8F5D-02E43C6A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69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33" y="206863"/>
            <a:ext cx="10395733" cy="6497333"/>
          </a:xfrm>
        </p:spPr>
      </p:pic>
    </p:spTree>
    <p:extLst>
      <p:ext uri="{BB962C8B-B14F-4D97-AF65-F5344CB8AC3E}">
        <p14:creationId xmlns:p14="http://schemas.microsoft.com/office/powerpoint/2010/main" val="162432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250830" y="2048608"/>
            <a:ext cx="879231" cy="1670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122" y="0"/>
            <a:ext cx="8607669" cy="6728945"/>
          </a:xfrm>
        </p:spPr>
      </p:pic>
    </p:spTree>
    <p:extLst>
      <p:ext uri="{BB962C8B-B14F-4D97-AF65-F5344CB8AC3E}">
        <p14:creationId xmlns:p14="http://schemas.microsoft.com/office/powerpoint/2010/main" val="693114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534" y="150125"/>
            <a:ext cx="8482077" cy="6707875"/>
          </a:xfrm>
        </p:spPr>
      </p:pic>
    </p:spTree>
    <p:extLst>
      <p:ext uri="{BB962C8B-B14F-4D97-AF65-F5344CB8AC3E}">
        <p14:creationId xmlns:p14="http://schemas.microsoft.com/office/powerpoint/2010/main" val="311059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13" y="173310"/>
            <a:ext cx="9307773" cy="6803583"/>
          </a:xfrm>
        </p:spPr>
      </p:pic>
    </p:spTree>
    <p:extLst>
      <p:ext uri="{BB962C8B-B14F-4D97-AF65-F5344CB8AC3E}">
        <p14:creationId xmlns:p14="http://schemas.microsoft.com/office/powerpoint/2010/main" val="1988060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77" y="116231"/>
            <a:ext cx="10502956" cy="6564348"/>
          </a:xfrm>
        </p:spPr>
      </p:pic>
    </p:spTree>
    <p:extLst>
      <p:ext uri="{BB962C8B-B14F-4D97-AF65-F5344CB8AC3E}">
        <p14:creationId xmlns:p14="http://schemas.microsoft.com/office/powerpoint/2010/main" val="262880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082" y="0"/>
            <a:ext cx="9001836" cy="6841397"/>
          </a:xfrm>
        </p:spPr>
      </p:pic>
    </p:spTree>
    <p:extLst>
      <p:ext uri="{BB962C8B-B14F-4D97-AF65-F5344CB8AC3E}">
        <p14:creationId xmlns:p14="http://schemas.microsoft.com/office/powerpoint/2010/main" val="3516229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69" y="119757"/>
            <a:ext cx="8971862" cy="6738243"/>
          </a:xfrm>
        </p:spPr>
      </p:pic>
    </p:spTree>
    <p:extLst>
      <p:ext uri="{BB962C8B-B14F-4D97-AF65-F5344CB8AC3E}">
        <p14:creationId xmlns:p14="http://schemas.microsoft.com/office/powerpoint/2010/main" val="2519173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254" y="149309"/>
            <a:ext cx="10055854" cy="6708691"/>
          </a:xfrm>
        </p:spPr>
      </p:pic>
    </p:spTree>
    <p:extLst>
      <p:ext uri="{BB962C8B-B14F-4D97-AF65-F5344CB8AC3E}">
        <p14:creationId xmlns:p14="http://schemas.microsoft.com/office/powerpoint/2010/main" val="3665889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514" y="0"/>
            <a:ext cx="8854972" cy="6796191"/>
          </a:xfrm>
        </p:spPr>
      </p:pic>
    </p:spTree>
    <p:extLst>
      <p:ext uri="{BB962C8B-B14F-4D97-AF65-F5344CB8AC3E}">
        <p14:creationId xmlns:p14="http://schemas.microsoft.com/office/powerpoint/2010/main" val="357659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2023-04-12T05:12:19Z</dcterms:created>
  <dcterms:modified xsi:type="dcterms:W3CDTF">2023-04-24T11:15:19Z</dcterms:modified>
</cp:coreProperties>
</file>