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3" r:id="rId1"/>
  </p:sldMasterIdLst>
  <p:sldIdLst>
    <p:sldId id="270" r:id="rId2"/>
    <p:sldId id="262" r:id="rId3"/>
    <p:sldId id="264" r:id="rId4"/>
    <p:sldId id="265" r:id="rId5"/>
    <p:sldId id="266" r:id="rId6"/>
    <p:sldId id="267" r:id="rId7"/>
    <p:sldId id="268" r:id="rId8"/>
    <p:sldId id="269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9144677" cy="6858000"/>
            <a:chOff x="0" y="0"/>
            <a:chExt cx="9144677" cy="6858000"/>
          </a:xfrm>
        </p:grpSpPr>
        <p:pic>
          <p:nvPicPr>
            <p:cNvPr id="8" name="Picture 7" descr="SD-PanelTitle-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11" name="Rectangle 10"/>
            <p:cNvSpPr/>
            <p:nvPr/>
          </p:nvSpPr>
          <p:spPr>
            <a:xfrm>
              <a:off x="1515532" y="1520422"/>
              <a:ext cx="6112935" cy="3818468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2" name="Picture 11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0" y="3128434"/>
              <a:ext cx="1664208" cy="612648"/>
            </a:xfrm>
            <a:prstGeom prst="rect">
              <a:avLst/>
            </a:prstGeom>
          </p:spPr>
        </p:pic>
        <p:pic>
          <p:nvPicPr>
            <p:cNvPr id="13" name="Picture 12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2" r="47959"/>
            <a:stretch/>
          </p:blipFill>
          <p:spPr>
            <a:xfrm>
              <a:off x="7480469" y="3128434"/>
              <a:ext cx="1664208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21934" y="1811863"/>
            <a:ext cx="5308866" cy="1515533"/>
          </a:xfrm>
        </p:spPr>
        <p:txBody>
          <a:bodyPr anchor="b">
            <a:noAutofit/>
          </a:bodyPr>
          <a:lstStyle>
            <a:lvl1pPr algn="ctr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21934" y="3598327"/>
            <a:ext cx="5308866" cy="1377651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65417" y="5054602"/>
            <a:ext cx="673276" cy="279400"/>
          </a:xfrm>
        </p:spPr>
        <p:txBody>
          <a:bodyPr/>
          <a:lstStyle/>
          <a:p>
            <a:fld id="{FADECC07-5BCE-49A7-B8EE-70CD2AEB2F02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12.04.2023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21934" y="5054602"/>
            <a:ext cx="4064860" cy="279400"/>
          </a:xfrm>
        </p:spPr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17317" y="5054602"/>
            <a:ext cx="413483" cy="279400"/>
          </a:xfrm>
        </p:spPr>
        <p:txBody>
          <a:bodyPr/>
          <a:lstStyle/>
          <a:p>
            <a:fld id="{7B1AF742-5F7F-49BF-A999-30F193C32FD3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>
            <a:off x="2019825" y="3471329"/>
            <a:ext cx="511308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86402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4815415"/>
            <a:ext cx="6798734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26260" y="1032933"/>
            <a:ext cx="7091482" cy="33612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6" y="5382153"/>
            <a:ext cx="6798734" cy="49371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0326C-08BD-4D21-ABE3-5015B1A533D5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D2993-A06A-48FC-8AD3-074F255CA1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24174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06873"/>
            <a:ext cx="6798734" cy="309786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275666"/>
            <a:ext cx="6798736" cy="1600202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0326C-08BD-4D21-ABE3-5015B1A533D5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D2993-A06A-48FC-8AD3-074F255CA15F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5" y="4140199"/>
            <a:ext cx="6606425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611384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4333" y="982132"/>
            <a:ext cx="6400250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00200" y="3352799"/>
            <a:ext cx="5892798" cy="651933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3" y="4343400"/>
            <a:ext cx="6798738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0326C-08BD-4D21-ABE3-5015B1A533D5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D2993-A06A-48FC-8AD3-074F255CA15F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49969" y="905362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33503" y="2827870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278466" y="4140199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01924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9" y="3308581"/>
            <a:ext cx="679872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4777381"/>
            <a:ext cx="679873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0326C-08BD-4D21-ABE3-5015B1A533D5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D2993-A06A-48FC-8AD3-074F255CA1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32505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9416" y="982132"/>
            <a:ext cx="632516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639312"/>
            <a:ext cx="6798730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4529667"/>
            <a:ext cx="6798736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0326C-08BD-4D21-ABE3-5015B1A533D5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D2993-A06A-48FC-8AD3-074F255CA15F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78060" y="89689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649796" y="260772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278466" y="342900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49392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82131"/>
            <a:ext cx="6798734" cy="2294467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3200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176868" y="3566160"/>
            <a:ext cx="6798730" cy="905256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6" y="4470400"/>
            <a:ext cx="6798734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0326C-08BD-4D21-ABE3-5015B1A533D5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1D2993-A06A-48FC-8AD3-074F255CA15F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278469" y="3429000"/>
            <a:ext cx="6606421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11373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5" y="2490135"/>
            <a:ext cx="6798736" cy="3385733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ECC07-5BCE-49A7-B8EE-70CD2AEB2F02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12.04.2023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AF742-5F7F-49BF-A999-30F193C32FD3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60642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8610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56667" y="906873"/>
            <a:ext cx="1618930" cy="496899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76867" y="906873"/>
            <a:ext cx="4915509" cy="4968993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ECC07-5BCE-49A7-B8EE-70CD2AEB2F02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12.04.2023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AF742-5F7F-49BF-A999-30F193C32FD3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6245512" y="906873"/>
            <a:ext cx="0" cy="4968993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4583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ECC07-5BCE-49A7-B8EE-70CD2AEB2F02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12.04.2023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AF742-5F7F-49BF-A999-30F193C32FD3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418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8465" y="1641413"/>
            <a:ext cx="6595534" cy="1822514"/>
          </a:xfrm>
        </p:spPr>
        <p:txBody>
          <a:bodyPr anchor="b">
            <a:normAutofit/>
          </a:bodyPr>
          <a:lstStyle>
            <a:lvl1pPr algn="ctr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78465" y="3734859"/>
            <a:ext cx="6595534" cy="1090015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ECC07-5BCE-49A7-B8EE-70CD2AEB2F02}" type="datetimeFigureOut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12.04.2023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AF742-5F7F-49BF-A999-30F193C32FD3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>
            <a:off x="1278466" y="3599392"/>
            <a:ext cx="6595533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5015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278465" y="235626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76866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5152" y="2487168"/>
            <a:ext cx="3337560" cy="3447288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ECC07-5BCE-49A7-B8EE-70CD2AEB2F02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12.04.2023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AF742-5F7F-49BF-A999-30F193C32FD3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556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8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76868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1832" y="2658533"/>
            <a:ext cx="333756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1832" y="3243263"/>
            <a:ext cx="3337560" cy="2706624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ECC07-5BCE-49A7-B8EE-70CD2AEB2F02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12.04.2023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AF742-5F7F-49BF-A999-30F193C32FD3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cxnSp>
        <p:nvCxnSpPr>
          <p:cNvPr id="41" name="Straight Connector 40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548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915337"/>
            <a:ext cx="6798735" cy="1303867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ECC07-5BCE-49A7-B8EE-70CD2AEB2F02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12.04.2023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AF742-5F7F-49BF-A999-30F193C32FD3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cxnSp>
        <p:nvCxnSpPr>
          <p:cNvPr id="14" name="Straight Connector 13"/>
          <p:cNvCxnSpPr/>
          <p:nvPr/>
        </p:nvCxnSpPr>
        <p:spPr>
          <a:xfrm>
            <a:off x="1278466" y="2354670"/>
            <a:ext cx="659553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8074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ECC07-5BCE-49A7-B8EE-70CD2AEB2F02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12.04.2023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AF742-5F7F-49BF-A999-30F193C32FD3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167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388534"/>
            <a:ext cx="2536798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20062" y="982132"/>
            <a:ext cx="3855539" cy="4893735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031065"/>
            <a:ext cx="2536798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ECC07-5BCE-49A7-B8EE-70CD2AEB2F02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12.04.2023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AF742-5F7F-49BF-A999-30F193C32FD3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278466" y="2912533"/>
            <a:ext cx="2333594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7730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6865" y="1883832"/>
            <a:ext cx="3632202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069" y="1032933"/>
            <a:ext cx="2929463" cy="4792136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76865" y="3255432"/>
            <a:ext cx="3632201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ECC07-5BCE-49A7-B8EE-70CD2AEB2F02}" type="datetimeFigureOut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12.04.2023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B1AF742-5F7F-49BF-A999-30F193C32FD3}" type="slidenum">
              <a:rPr lang="ru-RU" smtClean="0">
                <a:solidFill>
                  <a:srgbClr val="04617B">
                    <a:shade val="90000"/>
                  </a:srgbClr>
                </a:solidFill>
              </a:rPr>
              <a:pPr/>
              <a:t>‹#›</a:t>
            </a:fld>
            <a:endParaRPr lang="ru-RU">
              <a:solidFill>
                <a:srgbClr val="04617B">
                  <a:shade val="9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5425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9152467" cy="6858000"/>
            <a:chOff x="0" y="0"/>
            <a:chExt cx="9152467" cy="6858000"/>
          </a:xfrm>
        </p:grpSpPr>
        <p:pic>
          <p:nvPicPr>
            <p:cNvPr id="8" name="Picture 7" descr="S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9144000" cy="6858000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553888" y="542807"/>
              <a:ext cx="8039776" cy="5756392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0" y="3128434"/>
              <a:ext cx="68580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" r="14240"/>
            <a:stretch/>
          </p:blipFill>
          <p:spPr>
            <a:xfrm>
              <a:off x="8466667" y="3128434"/>
              <a:ext cx="68580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76866" y="915337"/>
            <a:ext cx="6798734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76865" y="2490135"/>
            <a:ext cx="6798736" cy="34449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6670" y="5960533"/>
            <a:ext cx="1148283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9A0326C-08BD-4D21-ABE3-5015B1A533D5}" type="datetimeFigureOut">
              <a:rPr lang="ru-RU" smtClean="0"/>
              <a:t>12.04.2023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76865" y="5960533"/>
            <a:ext cx="510466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80091" y="5960533"/>
            <a:ext cx="39551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01D2993-A06A-48FC-8AD3-074F255CA1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3614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  <p:sldLayoutId id="2147483725" r:id="rId12"/>
    <p:sldLayoutId id="2147483726" r:id="rId13"/>
    <p:sldLayoutId id="2147483727" r:id="rId14"/>
    <p:sldLayoutId id="2147483728" r:id="rId15"/>
    <p:sldLayoutId id="2147483729" r:id="rId16"/>
    <p:sldLayoutId id="2147483730" r:id="rId17"/>
  </p:sldLayoutIdLst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62" y="144463"/>
            <a:ext cx="8676009" cy="63808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398713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СДЕЛАТЬ ВЕРТУШКУ?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3200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нам понадобится?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Лист бумаги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2. Ножницы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3. Клей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4. Линейка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5. Карандаш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6. Трубочка</a:t>
            </a:r>
          </a:p>
          <a:p>
            <a:pPr marL="0" indent="0">
              <a:buNone/>
            </a:pP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7. Гвоздик и пластилин</a:t>
            </a:r>
          </a:p>
          <a:p>
            <a:pPr marL="0" indent="0">
              <a:buNone/>
            </a:pPr>
            <a:endParaRPr lang="ru-RU" b="1" u="sng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71168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sz="4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 ДЕЙСТВИЙ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67544" y="2348880"/>
            <a:ext cx="4606280" cy="4144963"/>
          </a:xfrm>
        </p:spPr>
        <p:txBody>
          <a:bodyPr/>
          <a:lstStyle/>
          <a:p>
            <a:pPr>
              <a:buNone/>
            </a:pP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Вырезать квадрат</a:t>
            </a:r>
          </a:p>
          <a:p>
            <a:pPr>
              <a:buNone/>
            </a:pP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Разрезать по диагонали</a:t>
            </a:r>
          </a:p>
          <a:p>
            <a:pPr>
              <a:buNone/>
            </a:pP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Завернуть уголки</a:t>
            </a:r>
          </a:p>
          <a:p>
            <a:pPr>
              <a:buNone/>
            </a:pPr>
            <a:r>
              <a:rPr lang="ru-RU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Скрепить гвоздиком</a:t>
            </a:r>
          </a:p>
        </p:txBody>
      </p:sp>
      <p:pic>
        <p:nvPicPr>
          <p:cNvPr id="7" name="Содержимое 6"/>
          <p:cNvPicPr>
            <a:picLocks noGrp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3824" y="2833741"/>
            <a:ext cx="3888432" cy="30963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4183208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/>
          <a:lstStyle/>
          <a:p>
            <a:r>
              <a:rPr lang="ru-RU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ШАГ 1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9708" y="1628800"/>
            <a:ext cx="7848600" cy="4144963"/>
          </a:xfrm>
        </p:spPr>
        <p:txBody>
          <a:bodyPr/>
          <a:lstStyle/>
          <a:p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Делаем из листа бумаги квадрат со сторонами 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 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см. Лишнее отрезаем.</a:t>
            </a:r>
          </a:p>
          <a:p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2564904"/>
            <a:ext cx="5328592" cy="3960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3004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ШАГ 2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1276" y="1556792"/>
            <a:ext cx="7848600" cy="4144963"/>
          </a:xfrm>
        </p:spPr>
        <p:txBody>
          <a:bodyPr/>
          <a:lstStyle/>
          <a:p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Намечаем линии сгиба крест на крест и от центра отмечем по 2 см.</a:t>
            </a:r>
          </a:p>
          <a:p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780928"/>
            <a:ext cx="4392488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2780928"/>
            <a:ext cx="3384376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87845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ШАГ 3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1484784"/>
            <a:ext cx="7848600" cy="4144963"/>
          </a:xfrm>
        </p:spPr>
        <p:txBody>
          <a:bodyPr/>
          <a:lstStyle/>
          <a:p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Возьмём левый верхний край и приклеим к центру. Так же мы делаем с остальными.</a:t>
            </a:r>
          </a:p>
        </p:txBody>
      </p:sp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564904"/>
            <a:ext cx="5112568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97691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400" b="1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ШАГ 4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147248" cy="4445848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Проколем гвоздиком середину вертушки, а с другой стороны на гвоздик надеть резинку или налепить пластилин. А после - пластилин прикрепить к палочке, чтобы наша бумажная вертушка крутилась.</a:t>
            </a:r>
          </a:p>
          <a:p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52152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76672"/>
            <a:ext cx="7992888" cy="5832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7229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rnd" cmpd="sng" algn="ctr">
          <a:solidFill>
            <a:schemeClr val="phClr"/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58</TotalTime>
  <Words>138</Words>
  <Application>Microsoft Office PowerPoint</Application>
  <PresentationFormat>Экран (4:3)</PresentationFormat>
  <Paragraphs>22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Натуральные материалы</vt:lpstr>
      <vt:lpstr>Презентация PowerPoint</vt:lpstr>
      <vt:lpstr>КАК СДЕЛАТЬ ВЕРТУШКУ?</vt:lpstr>
      <vt:lpstr>ПЛАН ДЕЙСТВИЙ</vt:lpstr>
      <vt:lpstr>ШАГ 1</vt:lpstr>
      <vt:lpstr>ШАГ 2</vt:lpstr>
      <vt:lpstr>ШАГ 3</vt:lpstr>
      <vt:lpstr>ШАГ 4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veronika</dc:creator>
  <cp:lastModifiedBy>ШКОЛА</cp:lastModifiedBy>
  <cp:revision>8</cp:revision>
  <dcterms:created xsi:type="dcterms:W3CDTF">2016-04-06T19:44:13Z</dcterms:created>
  <dcterms:modified xsi:type="dcterms:W3CDTF">2023-04-12T08:17:15Z</dcterms:modified>
</cp:coreProperties>
</file>