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616C279-77A4-41E7-8530-AA1028A3179E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1469955-3D74-4224-85C8-AA12E246CD07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Редкие домашние </a:t>
            </a:r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Воспитатель: Егорова Е.А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15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Крокодилы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34851"/>
            <a:ext cx="7859216" cy="19442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Все современные крокодилы — наполовину водные хищники.</a:t>
            </a:r>
            <a:r>
              <a:rPr lang="ru-RU" dirty="0"/>
              <a:t> Крокодилы весьма опасны, некоторые их виды могут напасть на человека. Содержание данного хищника в домашних условиях весьма проблематично и потребует простора, но некоторых почитателей острых ощущений эти преграды не останавливают.</a:t>
            </a:r>
          </a:p>
        </p:txBody>
      </p:sp>
      <p:pic>
        <p:nvPicPr>
          <p:cNvPr id="9218" name="Picture 2" descr="https://vplate.ru/images/article/orig/2019/08/samye-neobychnye-domashnie-zhivotnye-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2977404"/>
            <a:ext cx="5544616" cy="369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Енот-полоскун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14687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Легко приручаемое животное, которое можно спокойно держать в неволе. </a:t>
            </a:r>
            <a:r>
              <a:rPr lang="ru-RU" b="1" dirty="0"/>
              <a:t>Крайне жизнестойкий и всеядный зверь. </a:t>
            </a:r>
            <a:r>
              <a:rPr lang="ru-RU" dirty="0"/>
              <a:t>По характеру весьма активен, очень любопытен, драчлив, при этом смел и хитер. Еноты живут примерно 20 лет и очень привязываются к своему хозяину.</a:t>
            </a:r>
          </a:p>
        </p:txBody>
      </p:sp>
      <p:pic>
        <p:nvPicPr>
          <p:cNvPr id="10242" name="Picture 2" descr="https://vplate.ru/images/article/orig/2019/08/samye-neobychnye-domashnie-zhivotnye-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40141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Мини-</a:t>
            </a:r>
            <a:r>
              <a:rPr lang="ru-RU" b="1" i="1" dirty="0" err="1" smtClean="0"/>
              <a:t>пиг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8435280" cy="172819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Разведением этих питомцев начали заниматься в Германии лет 50 назад, однако приобретать их в качестве домашних животных стали не так давно. Вес взрослой особи не превышает 30 кг, а длина – 1 метра.</a:t>
            </a:r>
          </a:p>
        </p:txBody>
      </p:sp>
      <p:pic>
        <p:nvPicPr>
          <p:cNvPr id="11266" name="Picture 2" descr="https://vplate.ru/images/article/orig/2019/08/samye-neobychnye-domashnie-zhivotnye-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3888432" cy="337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vplate.ru/images/article/orig/2019/08/samye-neobychnye-domashnie-zhivotnye-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852936"/>
            <a:ext cx="412173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Домашние животные</a:t>
            </a:r>
            <a:endParaRPr lang="ru-RU" dirty="0"/>
          </a:p>
        </p:txBody>
      </p:sp>
      <p:pic>
        <p:nvPicPr>
          <p:cNvPr id="1026" name="Picture 2" descr="https://4tololo.ru/sites/default/files/images/2013180615283656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43" y="1268760"/>
            <a:ext cx="4032448" cy="269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1001puzzle.ru/upload/iblock/940/940d030461cba863727411a834541de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1529" y="1281661"/>
            <a:ext cx="3664120" cy="269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krasivosti.pro/uploads/posts/2021-04/1618389014_51-krasivosti_pro-p-domashnie-ribi-ribi-krasivo-foto-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43" y="4223663"/>
            <a:ext cx="3436181" cy="257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1.fotokto.ru/photo/full/587/58787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4166412"/>
            <a:ext cx="3989363" cy="265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06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659" y="4298722"/>
            <a:ext cx="4258816" cy="22651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avatars.mds.yandex.net/i?id=39c10ee92716d48390d7b151f5718a4a_l-4290767-images-thumbs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4164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hutniks.com/wp-content/uploads/2019/11/foto_zhivotnogo_zmeya_11_170809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797" y="1196752"/>
            <a:ext cx="399800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etshop-vrn.ru/wp-content/uploads/5/7/4/574318cd6e4f9ce5234e621e83babee0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24157" y="3647882"/>
            <a:ext cx="2853437" cy="356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4928" y="1412776"/>
            <a:ext cx="4109559" cy="20882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Домашние хорьки – это ночные животные, поэтому пик их активности приходится именно на это время. Владельцы также отмечают достаточно высокий интеллект своих любимцев.</a:t>
            </a:r>
          </a:p>
        </p:txBody>
      </p:sp>
      <p:pic>
        <p:nvPicPr>
          <p:cNvPr id="3074" name="Picture 2" descr="https://forumfermer.ru/wp-content/uploads/d/d/d/ddd0549208129045bf1cf004319d207a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670548" cy="311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dsstatic.adsfactory.ru/tmp_media/tmp_10827/media_10827m1589876880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09933"/>
            <a:ext cx="4417206" cy="294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02514" y="4523197"/>
            <a:ext cx="4109559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Клетку нужно оборудовать так, чтобы любимцу в ней не было скучно.</a:t>
            </a:r>
          </a:p>
          <a:p>
            <a:r>
              <a:rPr lang="ru-RU" dirty="0"/>
              <a:t>Для этого подойдут:</a:t>
            </a:r>
          </a:p>
          <a:p>
            <a:r>
              <a:rPr lang="ru-RU" dirty="0"/>
              <a:t>полочки;</a:t>
            </a:r>
          </a:p>
          <a:p>
            <a:r>
              <a:rPr lang="ru-RU" b="1" u="sng" dirty="0"/>
              <a:t>лесенки</a:t>
            </a:r>
            <a:r>
              <a:rPr lang="ru-RU" dirty="0"/>
              <a:t>;</a:t>
            </a:r>
          </a:p>
          <a:p>
            <a:r>
              <a:rPr lang="ru-RU" dirty="0"/>
              <a:t>лабиринты;</a:t>
            </a:r>
          </a:p>
          <a:p>
            <a:r>
              <a:rPr lang="ru-RU" dirty="0"/>
              <a:t>колесо;</a:t>
            </a:r>
          </a:p>
          <a:p>
            <a:r>
              <a:rPr lang="ru-RU" b="1" u="sng" dirty="0"/>
              <a:t>пластиковые трубы</a:t>
            </a:r>
            <a:r>
              <a:rPr lang="ru-RU" dirty="0"/>
              <a:t>.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Паук </a:t>
            </a:r>
            <a:endParaRPr lang="ru-RU" dirty="0"/>
          </a:p>
        </p:txBody>
      </p:sp>
      <p:pic>
        <p:nvPicPr>
          <p:cNvPr id="4098" name="Picture 2" descr="https://kartinkin.net/pics/uploads/posts/2022-07/1658295060_6-kartinkin-net-p-pauki-v-dome-zhivotnie-krasivo-foto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41011"/>
            <a:ext cx="6552728" cy="4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441011"/>
            <a:ext cx="22322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Многие люди считают пауков вредителями или даже опасными насекомыми. Хотя некоторые пауки могут быть опасны, многие из них безвредны и прекрасно подходят в качестве домашнего питомца.</a:t>
            </a:r>
          </a:p>
        </p:txBody>
      </p:sp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Игуана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0448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Весьма красивая на вид ящерица. </a:t>
            </a:r>
            <a:r>
              <a:rPr lang="ru-RU" b="1" dirty="0"/>
              <a:t>Игуаны крайне медлительны, поэтому в вашем жилище не будет излишней суеты и беспорядка.</a:t>
            </a:r>
            <a:r>
              <a:rPr lang="ru-RU" dirty="0"/>
              <a:t> Эти питомцы сумеют позабавить и порой даже умилить, если сильно привяжутся к своему хозяину. </a:t>
            </a:r>
            <a:r>
              <a:rPr lang="ru-RU" b="1" dirty="0"/>
              <a:t>Минус – привычка игуан кусаться, если им что-то не понравилось. </a:t>
            </a:r>
            <a:endParaRPr lang="ru-RU" dirty="0"/>
          </a:p>
        </p:txBody>
      </p:sp>
      <p:pic>
        <p:nvPicPr>
          <p:cNvPr id="5122" name="Picture 2" descr="https://vplate.ru/images/article/orig/2019/08/samye-neobychnye-domashnie-zhivotny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41" y="3212976"/>
            <a:ext cx="3738108" cy="285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vplate.ru/images/article/orig/2019/08/samye-neobychnye-domashnie-zhivotnye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2670" y="3064930"/>
            <a:ext cx="4919810" cy="368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Ежик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3312368" cy="59046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Многие обыватели держат дома обычных ежей, считая их милыми домашними питомцами. Ежи неприхотливы в еде, их колючки не настолько острые, как это может показаться, с ними можно прогуляться на улице, но ночью их активность возрастает. </a:t>
            </a:r>
            <a:r>
              <a:rPr lang="ru-RU" b="1" dirty="0"/>
              <a:t>Зверьки начинают быстро бегать и громко топать, поэтому могут мешать спать.</a:t>
            </a:r>
            <a:endParaRPr lang="ru-RU" dirty="0"/>
          </a:p>
        </p:txBody>
      </p:sp>
      <p:pic>
        <p:nvPicPr>
          <p:cNvPr id="6146" name="Picture 2" descr="https://vplate.ru/images/article/orig/2019/08/samye-neobychnye-domashnie-zhivotnye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691" y="620688"/>
            <a:ext cx="4860032" cy="297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vplate.ru/images/article/orig/2019/08/samye-neobychnye-domashnie-zhivotnye-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15" y="3717032"/>
            <a:ext cx="4401208" cy="293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1326468"/>
            <a:ext cx="3106688" cy="48531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Всеядные питомцы, их не придется выгуливать. Огромный плюс их разведения состоит в том, что</a:t>
            </a:r>
            <a:r>
              <a:rPr lang="ru-RU" b="1" dirty="0"/>
              <a:t> эти улитки без еды и ухода смогут заснуть и провести в спячке больше месяца. </a:t>
            </a:r>
            <a:r>
              <a:rPr lang="ru-RU" dirty="0"/>
              <a:t>Они способны узнавать своего хозяина и даже могут привыкать к его действиям. Живут такие особи до 10 лет.</a:t>
            </a:r>
          </a:p>
        </p:txBody>
      </p:sp>
      <p:pic>
        <p:nvPicPr>
          <p:cNvPr id="7170" name="Picture 2" descr="https://vplate.ru/images/article/orig/2019/08/samye-neobychnye-domashnie-zhivotny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24744"/>
            <a:ext cx="552522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Домашняя лиса </a:t>
            </a:r>
            <a:r>
              <a:rPr lang="ru-RU" b="1" i="1" dirty="0" err="1" smtClean="0"/>
              <a:t>фенек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3322712" cy="4497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Этого домашнего питомца можно содержать лишь в теплом помещении. Несмотря на довольно большие уши,</a:t>
            </a:r>
            <a:r>
              <a:rPr lang="ru-RU" b="1" dirty="0"/>
              <a:t> параметры самой лисы невелики: 30-40 см длины, до 22 см высоты и не более полутора кг веса.</a:t>
            </a:r>
            <a:endParaRPr lang="ru-RU" dirty="0"/>
          </a:p>
        </p:txBody>
      </p:sp>
      <p:pic>
        <p:nvPicPr>
          <p:cNvPr id="8194" name="Picture 2" descr="https://vplate.ru/images/article/orig/2019/08/samye-neobychnye-domashnie-zhivotnye-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340768"/>
            <a:ext cx="4891675" cy="32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52</TotalTime>
  <Words>241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Редкие домашние животные</vt:lpstr>
      <vt:lpstr>Домашние животные</vt:lpstr>
      <vt:lpstr>Змеи</vt:lpstr>
      <vt:lpstr>Хорек</vt:lpstr>
      <vt:lpstr>Паук </vt:lpstr>
      <vt:lpstr>Игуана</vt:lpstr>
      <vt:lpstr>Ежик</vt:lpstr>
      <vt:lpstr>Улитка</vt:lpstr>
      <vt:lpstr>Домашняя лиса фенек</vt:lpstr>
      <vt:lpstr>Крокодилы</vt:lpstr>
      <vt:lpstr>Енот-полоскун</vt:lpstr>
      <vt:lpstr>Мини-пиг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Пользователь Windows</dc:creator>
  <cp:lastModifiedBy>Пользователь Windows</cp:lastModifiedBy>
  <cp:revision>6</cp:revision>
  <dcterms:created xsi:type="dcterms:W3CDTF">2023-03-02T05:45:37Z</dcterms:created>
  <dcterms:modified xsi:type="dcterms:W3CDTF">2023-04-24T09:18:41Z</dcterms:modified>
</cp:coreProperties>
</file>