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72" r:id="rId4"/>
    <p:sldId id="270" r:id="rId5"/>
    <p:sldId id="273" r:id="rId6"/>
    <p:sldId id="261" r:id="rId7"/>
    <p:sldId id="262" r:id="rId8"/>
    <p:sldId id="267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4" autoAdjust="0"/>
    <p:restoredTop sz="94660"/>
  </p:normalViewPr>
  <p:slideViewPr>
    <p:cSldViewPr>
      <p:cViewPr varScale="1">
        <p:scale>
          <a:sx n="65" d="100"/>
          <a:sy n="65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E6376-F0FD-4E6D-978D-A9356F6A809B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13F94-520B-45C5-B6B3-35532644F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914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13F94-520B-45C5-B6B3-35532644F48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13F94-520B-45C5-B6B3-35532644F48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55;&#1088;&#1086;&#1074;&#1077;&#1088;&#1103;&#1077;&#1084;&#1099;&#1077;%20&#1080;%20&#1085;&#1077;&#1087;&#1088;&#1074;&#1077;&#1088;&#1103;&#1077;&#1084;&#1099;&#1077;%20&#1073;&#1077;&#1079;&#1091;&#1076;&#1072;&#1088;&#1085;&#1099;&#1077;%20&#1075;&#1083;&#1072;&#1089;&#1089;&#1085;&#1099;&#1077;.2%20&#1082;&#1083;&#1072;&#1089;&#1089;%20&#1082;&#1072;&#1085;&#1072;&#1082;&#1080;&#1085;&#1072;\Studiya%20detskogo%20prazdnika%20Mal%20vina%20Fizminutka%20Topnem%20nozhkoy%20hlopnem%20v%20ladoshki%20(mp3top100.net)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1"/>
          <p:cNvSpPr txBox="1">
            <a:spLocks noChangeArrowheads="1"/>
          </p:cNvSpPr>
          <p:nvPr/>
        </p:nvSpPr>
        <p:spPr bwMode="auto">
          <a:xfrm>
            <a:off x="2928938" y="571500"/>
            <a:ext cx="3786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3999" cy="6500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Слайд" r:id="rId4" imgW="4572180" imgH="3428972" progId="PowerPoint.Slide.8">
                  <p:embed/>
                </p:oleObj>
              </mc:Choice>
              <mc:Fallback>
                <p:oleObj name="Слайд" r:id="rId4" imgW="4572180" imgH="3428972" progId="PowerPoint.Slide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-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3999" cy="65008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Прямоугольник 3"/>
          <p:cNvSpPr>
            <a:spLocks noChangeArrowheads="1"/>
          </p:cNvSpPr>
          <p:nvPr/>
        </p:nvSpPr>
        <p:spPr bwMode="auto">
          <a:xfrm>
            <a:off x="1258888" y="1"/>
            <a:ext cx="741680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42950" indent="-742950">
              <a:buFontTx/>
              <a:buAutoNum type="arabicPlain" startAt="12"/>
            </a:pPr>
            <a:endParaRPr lang="ru-RU" sz="4400" i="1" dirty="0">
              <a:solidFill>
                <a:schemeClr val="bg1"/>
              </a:solidFill>
              <a:latin typeface="Times New Roman" pitchFamily="18" charset="0"/>
            </a:endParaRPr>
          </a:p>
          <a:p>
            <a:pPr marL="742950" indent="-742950"/>
            <a:r>
              <a:rPr lang="ru-RU" sz="4400" i="1" dirty="0">
                <a:solidFill>
                  <a:schemeClr val="bg1"/>
                </a:solidFill>
                <a:latin typeface="Times New Roman" pitchFamily="18" charset="0"/>
              </a:rPr>
              <a:t>           </a:t>
            </a:r>
            <a:r>
              <a:rPr lang="ru-RU" sz="4400" i="1" dirty="0" smtClean="0">
                <a:solidFill>
                  <a:schemeClr val="bg1"/>
                </a:solidFill>
                <a:latin typeface="Times New Roman" pitchFamily="18" charset="0"/>
              </a:rPr>
              <a:t>    </a:t>
            </a:r>
            <a:r>
              <a:rPr lang="ru-RU" sz="4800" i="1" dirty="0" smtClean="0">
                <a:solidFill>
                  <a:schemeClr val="bg1"/>
                </a:solidFill>
                <a:latin typeface="Times New Roman" pitchFamily="18" charset="0"/>
              </a:rPr>
              <a:t>21 ноября</a:t>
            </a:r>
          </a:p>
          <a:p>
            <a:pPr marL="742950" indent="-742950" algn="ctr"/>
            <a:r>
              <a:rPr lang="ru-RU" sz="4800" i="1" dirty="0" smtClean="0">
                <a:solidFill>
                  <a:schemeClr val="bg1"/>
                </a:solidFill>
                <a:latin typeface="Times New Roman" pitchFamily="18" charset="0"/>
              </a:rPr>
              <a:t>Классная </a:t>
            </a:r>
            <a:r>
              <a:rPr lang="ru-RU" sz="4800" i="1" dirty="0">
                <a:solidFill>
                  <a:schemeClr val="bg1"/>
                </a:solidFill>
                <a:latin typeface="Times New Roman" pitchFamily="18" charset="0"/>
              </a:rPr>
              <a:t>работа </a:t>
            </a:r>
          </a:p>
          <a:p>
            <a:pPr marL="742950" indent="-742950"/>
            <a:endParaRPr lang="ru-RU" sz="5400" i="1" dirty="0">
              <a:solidFill>
                <a:schemeClr val="bg1"/>
              </a:solidFill>
              <a:latin typeface="Times New Roman" pitchFamily="18" charset="0"/>
            </a:endParaRPr>
          </a:p>
          <a:p>
            <a:pPr marL="742950" indent="-742950"/>
            <a:r>
              <a:rPr lang="ru-RU" sz="5400" i="1" dirty="0">
                <a:solidFill>
                  <a:schemeClr val="bg1"/>
                </a:solidFill>
                <a:latin typeface="Times New Roman" pitchFamily="18" charset="0"/>
              </a:rPr>
              <a:t>       </a:t>
            </a:r>
            <a:endParaRPr lang="ru-RU" sz="5400" dirty="0">
              <a:latin typeface="Calibri" pitchFamily="34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47800" y="2714620"/>
            <a:ext cx="624840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214546" y="3929066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286248" y="3929066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86446" y="3929066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753887"/>
            <a:ext cx="7256345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Домашнее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задание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с. 110 , упр.174 (1,2 или 3,4)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выбору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972452" cy="1714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Орфограмма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«Безударная   гласная в корне слова»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Разделить орфограммы «Безударные гласные в корне слова» на две группы.</a:t>
            </a:r>
          </a:p>
          <a:p>
            <a:endParaRPr lang="ru-RU" sz="3200" dirty="0" smtClean="0"/>
          </a:p>
          <a:p>
            <a:r>
              <a:rPr lang="ru-RU" sz="3200" dirty="0" smtClean="0"/>
              <a:t> Учиться различать орфограммы и правильно записывать слова с ними.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b="1" dirty="0" smtClean="0"/>
              <a:t>ОРФОГРАММЫ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200" b="1" dirty="0" smtClean="0"/>
              <a:t>ПРОВЕРЯЕМЫЕ     НЕПОВЕРЯЕМЫЕ               </a:t>
            </a:r>
            <a:endParaRPr lang="ru-RU" sz="3200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143240" y="1857364"/>
            <a:ext cx="285752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929190" y="1857364"/>
            <a:ext cx="285752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ФИЗМИНУТКА</a:t>
            </a:r>
            <a:endParaRPr lang="ru-RU" dirty="0"/>
          </a:p>
        </p:txBody>
      </p:sp>
      <p:pic>
        <p:nvPicPr>
          <p:cNvPr id="5" name="Picture 2" descr="C:\Documents and Settings\Admin\Рабочий стол\multyashki-214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643182"/>
            <a:ext cx="4431977" cy="3007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Studiya detskogo prazdnika Mal vina Fizminutka Topnem nozhkoy hlopnem v ladoshki (mp3top100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9766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2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858280" cy="421484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Запиши слова с </a:t>
            </a:r>
            <a:r>
              <a:rPr lang="ru-RU" sz="3200" b="1" dirty="0" smtClean="0">
                <a:solidFill>
                  <a:srgbClr val="FF0000"/>
                </a:solidFill>
              </a:rPr>
              <a:t>непроверяемой</a:t>
            </a:r>
            <a:r>
              <a:rPr lang="ru-RU" sz="3200" b="1" dirty="0" smtClean="0"/>
              <a:t>  орфограммой по вариантам:</a:t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en-US" sz="3200" b="1" dirty="0" smtClean="0"/>
              <a:t>I</a:t>
            </a:r>
            <a:r>
              <a:rPr lang="ru-RU" sz="3200" b="1" dirty="0" smtClean="0"/>
              <a:t>в.  - «о»</a:t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en-US" sz="3200" b="1" dirty="0" smtClean="0"/>
              <a:t>II </a:t>
            </a:r>
            <a:r>
              <a:rPr lang="ru-RU" sz="3200" b="1" smtClean="0"/>
              <a:t>–  «а»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25717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4000" i="1" dirty="0" smtClean="0"/>
          </a:p>
          <a:p>
            <a:pPr>
              <a:buNone/>
            </a:pPr>
            <a:r>
              <a:rPr lang="ru-RU" sz="4800" dirty="0" smtClean="0"/>
              <a:t>      </a:t>
            </a:r>
            <a:r>
              <a:rPr lang="ru-RU" sz="4800" dirty="0" err="1" smtClean="0"/>
              <a:t>В.рона</a:t>
            </a:r>
            <a:r>
              <a:rPr lang="ru-RU" sz="4800" dirty="0" smtClean="0"/>
              <a:t>, к.пуста, </a:t>
            </a:r>
            <a:r>
              <a:rPr lang="ru-RU" sz="4800" dirty="0" err="1" smtClean="0"/>
              <a:t>сах.р</a:t>
            </a:r>
            <a:r>
              <a:rPr lang="ru-RU" sz="4000" dirty="0" smtClean="0"/>
              <a:t>, </a:t>
            </a:r>
            <a:r>
              <a:rPr lang="ru-RU" sz="4800" dirty="0" err="1" smtClean="0"/>
              <a:t>гр.чи</a:t>
            </a:r>
            <a:r>
              <a:rPr lang="ru-RU" sz="4800" dirty="0" smtClean="0"/>
              <a:t>, </a:t>
            </a:r>
            <a:r>
              <a:rPr lang="ru-RU" sz="4800" dirty="0" err="1" smtClean="0"/>
              <a:t>н.ябрь</a:t>
            </a:r>
            <a:r>
              <a:rPr lang="ru-RU" sz="4000" dirty="0" smtClean="0"/>
              <a:t>,  </a:t>
            </a:r>
            <a:r>
              <a:rPr lang="ru-RU" sz="4800" dirty="0" err="1" smtClean="0"/>
              <a:t>ст.кан</a:t>
            </a:r>
            <a:r>
              <a:rPr lang="ru-RU" sz="4800" dirty="0" smtClean="0"/>
              <a:t>,  </a:t>
            </a:r>
            <a:r>
              <a:rPr lang="ru-RU" sz="4800" dirty="0" err="1" smtClean="0"/>
              <a:t>мол.ток</a:t>
            </a:r>
            <a:r>
              <a:rPr lang="ru-RU" sz="4800" dirty="0" smtClean="0"/>
              <a:t>, л.пата,  </a:t>
            </a:r>
            <a:r>
              <a:rPr lang="ru-RU" sz="4800" dirty="0" err="1" smtClean="0"/>
              <a:t>алф.вит</a:t>
            </a:r>
            <a:r>
              <a:rPr lang="ru-RU" sz="4800" dirty="0" smtClean="0"/>
              <a:t>,   .</a:t>
            </a:r>
            <a:r>
              <a:rPr lang="ru-RU" sz="4800" dirty="0" err="1" smtClean="0"/>
              <a:t>кно</a:t>
            </a:r>
            <a:endParaRPr lang="ru-RU" sz="4800" dirty="0"/>
          </a:p>
        </p:txBody>
      </p:sp>
      <p:sp>
        <p:nvSpPr>
          <p:cNvPr id="4" name="AutoShape 25"/>
          <p:cNvSpPr>
            <a:spLocks noChangeArrowheads="1"/>
          </p:cNvSpPr>
          <p:nvPr/>
        </p:nvSpPr>
        <p:spPr bwMode="auto">
          <a:xfrm>
            <a:off x="5000628" y="5929330"/>
            <a:ext cx="431800" cy="360362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" name="AutoShape 21"/>
          <p:cNvSpPr>
            <a:spLocks noChangeArrowheads="1"/>
          </p:cNvSpPr>
          <p:nvPr/>
        </p:nvSpPr>
        <p:spPr bwMode="auto">
          <a:xfrm flipH="1">
            <a:off x="3357553" y="5857892"/>
            <a:ext cx="1071571" cy="78581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91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800" b="1" i="1" dirty="0" smtClean="0"/>
              <a:t>                    м</a:t>
            </a:r>
            <a:r>
              <a:rPr lang="ru-RU" sz="4800" i="1" dirty="0" smtClean="0">
                <a:solidFill>
                  <a:srgbClr val="FF0000"/>
                </a:solidFill>
              </a:rPr>
              <a:t>. </a:t>
            </a:r>
            <a:r>
              <a:rPr lang="ru-RU" sz="4800" b="1" i="1" dirty="0" err="1" smtClean="0"/>
              <a:t>лина</a:t>
            </a:r>
            <a:endParaRPr lang="ru-RU" sz="4800" b="1" i="1" dirty="0"/>
          </a:p>
        </p:txBody>
      </p:sp>
      <p:pic>
        <p:nvPicPr>
          <p:cNvPr id="15362" name="Picture 2" descr="C:\Users\UserPC\Desktop\4-malin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571480"/>
            <a:ext cx="7286676" cy="4286256"/>
          </a:xfrm>
          <a:prstGeom prst="rect">
            <a:avLst/>
          </a:prstGeom>
          <a:noFill/>
        </p:spPr>
      </p:pic>
      <p:sp>
        <p:nvSpPr>
          <p:cNvPr id="5" name="Text Box 134"/>
          <p:cNvSpPr txBox="1">
            <a:spLocks noChangeArrowheads="1"/>
          </p:cNvSpPr>
          <p:nvPr/>
        </p:nvSpPr>
        <p:spPr bwMode="auto">
          <a:xfrm>
            <a:off x="3214678" y="4786322"/>
            <a:ext cx="12144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</a:rPr>
              <a:t> а </a:t>
            </a:r>
            <a:endParaRPr lang="ru-RU" sz="5400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Письмо с дырками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На г.ре шумит, под г.рой </a:t>
            </a:r>
            <a:r>
              <a:rPr lang="ru-RU" sz="4000" b="1" dirty="0" err="1" smtClean="0"/>
              <a:t>м.лчит</a:t>
            </a:r>
            <a:r>
              <a:rPr lang="ru-RU" sz="4000" b="1" dirty="0" smtClean="0"/>
              <a:t>.</a:t>
            </a:r>
          </a:p>
          <a:p>
            <a:pPr>
              <a:buNone/>
            </a:pPr>
            <a:r>
              <a:rPr lang="ru-RU" sz="4000" b="1" dirty="0" smtClean="0"/>
              <a:t>                                                      (Лес)</a:t>
            </a:r>
          </a:p>
          <a:p>
            <a:pPr>
              <a:buNone/>
            </a:pPr>
            <a:r>
              <a:rPr lang="ru-RU" sz="4000" b="1" dirty="0" smtClean="0"/>
              <a:t> Гл.за на </a:t>
            </a:r>
            <a:r>
              <a:rPr lang="ru-RU" sz="4000" b="1" dirty="0" err="1" smtClean="0"/>
              <a:t>р.гах</a:t>
            </a:r>
            <a:r>
              <a:rPr lang="ru-RU" sz="4000" b="1" dirty="0" smtClean="0"/>
              <a:t>, </a:t>
            </a:r>
            <a:r>
              <a:rPr lang="ru-RU" sz="4000" b="1" smtClean="0"/>
              <a:t>а домик </a:t>
            </a:r>
            <a:r>
              <a:rPr lang="ru-RU" sz="4000" b="1" dirty="0" smtClean="0"/>
              <a:t>на </a:t>
            </a:r>
            <a:r>
              <a:rPr lang="ru-RU" sz="4000" b="1" dirty="0" err="1" smtClean="0"/>
              <a:t>сп.не</a:t>
            </a:r>
            <a:r>
              <a:rPr lang="ru-RU" sz="4000" b="1" dirty="0" smtClean="0"/>
              <a:t>.</a:t>
            </a:r>
          </a:p>
          <a:p>
            <a:pPr>
              <a:buNone/>
            </a:pPr>
            <a:r>
              <a:rPr lang="ru-RU" sz="4000" b="1" dirty="0" smtClean="0"/>
              <a:t>                                                (Улитка)</a:t>
            </a:r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/>
          <a:lstStyle/>
          <a:p>
            <a:pPr lvl="0"/>
            <a:r>
              <a:rPr lang="ru-RU" sz="4000" dirty="0" smtClean="0"/>
              <a:t>Ум хорошо, а два лучше.</a:t>
            </a:r>
          </a:p>
          <a:p>
            <a:pPr lvl="0"/>
            <a:r>
              <a:rPr lang="ru-RU" sz="4000" dirty="0" smtClean="0"/>
              <a:t>Учиться- всегда пригодится.</a:t>
            </a:r>
          </a:p>
          <a:p>
            <a:pPr lvl="0"/>
            <a:r>
              <a:rPr lang="ru-RU" sz="4000" dirty="0" smtClean="0"/>
              <a:t>Где хотенье, да терпенье, там и уменье.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71604" y="4071942"/>
            <a:ext cx="1214446" cy="107157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500166" y="1000108"/>
            <a:ext cx="1214446" cy="107157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500166" y="2500306"/>
            <a:ext cx="1214446" cy="107157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928926" y="1285860"/>
            <a:ext cx="56435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всё понятно, могу двигаться дальше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2786058"/>
            <a:ext cx="50720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- нужно ещё поупражняться</a:t>
            </a:r>
            <a:endParaRPr lang="ru-RU" sz="2400" b="1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928926" y="4429132"/>
            <a:ext cx="52292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нужно остановиться и разобраться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450</TotalTime>
  <Words>159</Words>
  <Application>Microsoft Office PowerPoint</Application>
  <PresentationFormat>Экран (4:3)</PresentationFormat>
  <Paragraphs>43</Paragraphs>
  <Slides>10</Slides>
  <Notes>2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Поток</vt:lpstr>
      <vt:lpstr>Слайд</vt:lpstr>
      <vt:lpstr>Презентация PowerPoint</vt:lpstr>
      <vt:lpstr>                 Орфограмма  «Безударная   гласная в корне слова»</vt:lpstr>
      <vt:lpstr>             ОРФОГРАММЫ</vt:lpstr>
      <vt:lpstr>              ФИЗМИНУТКА</vt:lpstr>
      <vt:lpstr>Запиши слова с непроверяемой  орфограммой по вариантам:  Iв.  - «о»  II –  «а»      </vt:lpstr>
      <vt:lpstr>Презентация PowerPoint</vt:lpstr>
      <vt:lpstr>            Письмо с дырками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UserPC</dc:creator>
  <cp:lastModifiedBy>Димон</cp:lastModifiedBy>
  <cp:revision>26</cp:revision>
  <dcterms:created xsi:type="dcterms:W3CDTF">2014-11-17T16:53:39Z</dcterms:created>
  <dcterms:modified xsi:type="dcterms:W3CDTF">2014-12-01T17:10:38Z</dcterms:modified>
</cp:coreProperties>
</file>