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71" r:id="rId3"/>
    <p:sldId id="272" r:id="rId4"/>
    <p:sldId id="273" r:id="rId5"/>
    <p:sldId id="274" r:id="rId6"/>
    <p:sldId id="275" r:id="rId7"/>
    <p:sldId id="262" r:id="rId8"/>
    <p:sldId id="276" r:id="rId9"/>
    <p:sldId id="278" r:id="rId10"/>
    <p:sldId id="268" r:id="rId11"/>
    <p:sldId id="279" r:id="rId12"/>
    <p:sldId id="281" r:id="rId13"/>
    <p:sldId id="280" r:id="rId14"/>
    <p:sldId id="263" r:id="rId15"/>
    <p:sldId id="270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F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>
        <p:scale>
          <a:sx n="72" d="100"/>
          <a:sy n="72" d="100"/>
        </p:scale>
        <p:origin x="-1938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54D91-5F9C-4D45-A270-469780EC90D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B2C7B-AABF-4AA8-A7B0-C56D3B9A0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58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43F5-F75B-4129-9282-15FB84D72F1F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0783-339A-4703-AFF1-3ACC50194C13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BB6E-68E4-4F78-BD2B-CA82EDA9F2E0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84A1-EEFA-4541-8EE4-AD8EE777BB40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68AFF-E717-4DB3-A8E4-0D72B725642A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1D7DF-1910-4F60-9B34-7002E6DFA1E2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48025-7AFB-4313-BBE9-B6675283DF22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D684-5A62-4350-8E2E-ACAA7889E598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9D98-5027-4CFF-98A8-10159BE32986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FD9D-C413-4481-9C19-C3E41890CBD6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4210C-A1B1-4E05-8298-C13007A577BD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4FE4-1075-4F0A-AE19-E422590DBF4D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748598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lang="ru-RU" sz="1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№ 7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Радуга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155048 Ивановская обл., г.Тейково, Вокзальный проезд, д.4 тел. 8 (49343) 2-28-73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e-mail- mdou7.raduga@yandex.ru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– класс                                    для родителей                          «Театрализованная деятельность                                               с детьми                                      раннего возраста»</a:t>
            </a: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1714480" y="4857760"/>
            <a:ext cx="5400600" cy="149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14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4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lnSpc>
                <a:spcPct val="114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Воспитатель: Исаева А.Т.</a:t>
            </a:r>
          </a:p>
          <a:p>
            <a:pPr algn="ctr">
              <a:lnSpc>
                <a:spcPct val="114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Апрель, 2022г.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TtxmlUxlu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1259" y="314075"/>
            <a:ext cx="2871979" cy="4115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llZZ5h-nf-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7" y="285728"/>
            <a:ext cx="2786083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VSAoGpAayB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714488"/>
            <a:ext cx="272478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471488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лягушка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15074" y="4500570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мишка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714356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лисичка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5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Admin\Desktop\rJS0Oymun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3857652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kquCvYydmZ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8158" y="214290"/>
            <a:ext cx="3053975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4929198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волк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614364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зайчик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5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Наряды для наших </a:t>
            </a:r>
            <a:r>
              <a:rPr lang="ru-RU" dirty="0" smtClean="0">
                <a:solidFill>
                  <a:srgbClr val="7030A0"/>
                </a:solidFill>
              </a:rPr>
              <a:t>героев</a:t>
            </a:r>
            <a:endParaRPr lang="ru-RU" dirty="0"/>
          </a:p>
        </p:txBody>
      </p:sp>
      <p:pic>
        <p:nvPicPr>
          <p:cNvPr id="30722" name="Picture 2" descr="https://kladraz.ru/upload/blogs2/2016/2/8633_5baf34a1ee585de9b7c493420ac28f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4387" y="1357298"/>
            <a:ext cx="5951869" cy="3967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TtxmlUxlu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71471" y="500042"/>
            <a:ext cx="1706799" cy="2275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llZZ5h-nf-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571612"/>
            <a:ext cx="1599642" cy="2132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rJS0Oymun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428604"/>
            <a:ext cx="1706799" cy="2275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VSAoGpAayB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8280" y="1500175"/>
            <a:ext cx="1642105" cy="2189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kquCvYydmZ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342897"/>
            <a:ext cx="1857388" cy="2657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\Desktop\sARv8SBk7N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570" y="3643314"/>
            <a:ext cx="1837486" cy="2449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15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664373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Домик можно сделать                                    из любой коробки</a:t>
            </a:r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Александр\Desktop\P1020708.JPG"/>
          <p:cNvPicPr>
            <a:picLocks noChangeAspect="1" noChangeArrowheads="1"/>
          </p:cNvPicPr>
          <p:nvPr/>
        </p:nvPicPr>
        <p:blipFill rotWithShape="1">
          <a:blip r:embed="rId2" cstate="print"/>
          <a:srcRect l="17024" t="7888" r="6432"/>
          <a:stretch/>
        </p:blipFill>
        <p:spPr bwMode="auto">
          <a:xfrm>
            <a:off x="571472" y="1370911"/>
            <a:ext cx="5857916" cy="4415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40160"/>
          </a:xfrm>
        </p:spPr>
        <p:txBody>
          <a:bodyPr>
            <a:normAutofit fontScale="90000"/>
          </a:bodyPr>
          <a:lstStyle/>
          <a:p>
            <a:pPr>
              <a:tabLst>
                <a:tab pos="3949700" algn="l"/>
              </a:tabLst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персонажи готовы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обыгрываем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сказку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‘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Теремок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xAx4t0nyE5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428736"/>
            <a:ext cx="4458692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35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000108"/>
            <a:ext cx="7715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7030A0"/>
                </a:solidFill>
              </a:rPr>
              <a:t>   </a:t>
            </a:r>
            <a:r>
              <a:rPr lang="ru-RU" sz="9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9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за </a:t>
            </a:r>
            <a:r>
              <a:rPr lang="ru-RU" sz="9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9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4345"/>
            <a:ext cx="59046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мастер -класса: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изготавливать поделки из бросового материала; познакомить со способами изготовления поделок.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работы родителей с ребенком: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у ребенка эмоционально – эстетическое и бережное отношение к игрушкам;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игровые, познавательные, речевые, сенсорные способности, учитывая индивидуальные и возрастные особенности ребенка;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Побуждать ребенка к общению с куклами;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трудолюбие, усидчивость, аккуратность.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Материалы: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•Пластмассовые ложки, «глазки», пластилин,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цветная бумага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ножницы.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theslide.ru/img/thumbs/f84c73c834597794173f75c6d67f13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theslide.ru/img/thumbs/f84c73c834597794173f75c6d67f13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theslide.ru/img/thumbs/f84c73c834597794173f75c6d67f13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theslide.ru/img/thumbs/f84c73c834597794173f75c6d67f13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Добрыми или злыми являются эти герои сказок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9"/>
            <a:ext cx="8709171" cy="5357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85786" y="428604"/>
            <a:ext cx="6984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 помогают детям оценить поступки героев: хорошо или плохо, кого-то пожалеть, порадоваться за героев.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проект Театр и дети. конспект НОД по развитию речи Весной в лесу. проект В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42984"/>
            <a:ext cx="3667125" cy="304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4" name="Picture 6" descr="Английский в детском саду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496"/>
            <a:ext cx="4320479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55576" y="548680"/>
            <a:ext cx="69847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 и театрализованные игры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baseline="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являются основным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видом деятельности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детей дошкольного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1200/001693b7-26251f61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86874" cy="6500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500042"/>
            <a:ext cx="60722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Настольный кукольный театр                  по сказке «Теремок»                                      из пластмассовых ложек.</a:t>
            </a:r>
          </a:p>
          <a:p>
            <a:endParaRPr lang="ru-RU" dirty="0" smtClean="0"/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понадобится: пластилин, доска                          для лепки, пластмассовые ложки.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Александр\Desktop\P1020707.JPG"/>
          <p:cNvPicPr>
            <a:picLocks noChangeAspect="1" noChangeArrowheads="1"/>
          </p:cNvPicPr>
          <p:nvPr/>
        </p:nvPicPr>
        <p:blipFill rotWithShape="1">
          <a:blip r:embed="rId2" cstate="print"/>
          <a:srcRect t="7279"/>
          <a:stretch/>
        </p:blipFill>
        <p:spPr bwMode="auto">
          <a:xfrm>
            <a:off x="714348" y="3286124"/>
            <a:ext cx="494874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99592" y="836712"/>
            <a:ext cx="712879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1538" y="714356"/>
            <a:ext cx="628654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Приемы изготовления                              театра из ложек:</a:t>
            </a:r>
          </a:p>
          <a:p>
            <a:endParaRPr lang="ru-RU" dirty="0"/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Раскрашивание  пластилином ложек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Лепка мордочек зверушек                                  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по сказке «Теремок»</a:t>
            </a:r>
          </a:p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Добавление деталей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(глаза, рот, уши, усы)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Этапы  изготовления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8ZtvpOAzEi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357298"/>
            <a:ext cx="3214711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RfCaS0u6MC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1602" y="1428736"/>
            <a:ext cx="3113670" cy="41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65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Этапы 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изготовления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dmin\Desktop\dJ3DiuS2JL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2839661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NtHs6L6sM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928802"/>
            <a:ext cx="2500330" cy="3944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sARv8SBk7N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071546"/>
            <a:ext cx="2357454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65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187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Этапы  изготовления</vt:lpstr>
      <vt:lpstr>  Этапы  изготовления</vt:lpstr>
      <vt:lpstr>Слайд 10</vt:lpstr>
      <vt:lpstr>Слайд 11</vt:lpstr>
      <vt:lpstr>Наряды для наших героев</vt:lpstr>
      <vt:lpstr>Слайд 13</vt:lpstr>
      <vt:lpstr>Слайд 14</vt:lpstr>
      <vt:lpstr>Все персонажи готовы,                                               обыгрываем с детьми  сказку - ‘Теремок”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алена</cp:lastModifiedBy>
  <cp:revision>58</cp:revision>
  <dcterms:created xsi:type="dcterms:W3CDTF">2014-06-15T09:49:01Z</dcterms:created>
  <dcterms:modified xsi:type="dcterms:W3CDTF">2022-04-14T08:27:40Z</dcterms:modified>
</cp:coreProperties>
</file>