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5" r:id="rId2"/>
    <p:sldId id="263" r:id="rId3"/>
    <p:sldId id="257" r:id="rId4"/>
    <p:sldId id="258" r:id="rId5"/>
    <p:sldId id="286" r:id="rId6"/>
    <p:sldId id="287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8074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7106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42942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07017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53340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59580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2169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09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4687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5372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779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CD4891-97EE-4EF2-827E-5223E7B5F93D}" type="datetimeFigureOut">
              <a:rPr lang="ru-RU" smtClean="0"/>
              <a:pPr/>
              <a:t>29.06.2020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5DA5B2-259A-44D8-BB5E-64D8D43FC1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652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"/>
            <a:ext cx="9144000" cy="2564903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контракт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технологический приём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тьюторской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поддержки старшеклассника</a:t>
            </a:r>
            <a:endParaRPr lang="ru-RU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3861048"/>
            <a:ext cx="8676456" cy="1752600"/>
          </a:xfrm>
        </p:spPr>
        <p:txBody>
          <a:bodyPr/>
          <a:lstStyle/>
          <a:p>
            <a:pPr algn="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Трофимова Вера Анатольевна,</a:t>
            </a:r>
          </a:p>
          <a:p>
            <a:pPr algn="r"/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читель математики МОУ «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Турунтаевская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СОШ №1»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3635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9118079" cy="1143000"/>
          </a:xfrm>
          <a:solidFill>
            <a:srgbClr val="FFC000"/>
          </a:solidFill>
        </p:spPr>
        <p:txBody>
          <a:bodyPr/>
          <a:lstStyle/>
          <a:p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4" y="1412776"/>
            <a:ext cx="5707906" cy="197281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- наставник,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обучающий, осуществляющий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постоянную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помощь одному или нескольким обучающимся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 решении вопросов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организации обучения.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3440" y="2132856"/>
            <a:ext cx="3040560" cy="3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67542" y="3933056"/>
            <a:ext cx="576064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Bef>
                <a:spcPct val="20000"/>
              </a:spcBef>
            </a:pPr>
            <a:r>
              <a:rPr lang="ru-RU" sz="2400" b="1" dirty="0" err="1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Тьютор</a:t>
            </a:r>
            <a:r>
              <a:rPr lang="ru-RU" sz="24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по проектной деятельности реализует с учащимися технологию создания проектов от момента постановки проблемы, ориентируя в поиске путей и способов их решения,  до  реализации и публичного представления проекта.</a:t>
            </a:r>
          </a:p>
        </p:txBody>
      </p:sp>
    </p:spTree>
    <p:extLst>
      <p:ext uri="{BB962C8B-B14F-4D97-AF65-F5344CB8AC3E}">
        <p14:creationId xmlns:p14="http://schemas.microsoft.com/office/powerpoint/2010/main" val="2558570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pPr lvl="1" algn="ctr" rtl="0">
              <a:spcBef>
                <a:spcPct val="0"/>
              </a:spcBef>
            </a:pP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Цифровая практика: </a:t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«Использование  цифровых технологий и устройств </a:t>
            </a:r>
            <a:b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банковской сфере»</a:t>
            </a:r>
            <a:endParaRPr lang="ru-RU" sz="3100" dirty="0">
              <a:solidFill>
                <a:srgbClr val="00206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323528" y="1556792"/>
            <a:ext cx="4398640" cy="4176464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ru-RU" b="1" u="sng" dirty="0" smtClean="0">
                <a:solidFill>
                  <a:srgbClr val="FFC000"/>
                </a:solidFill>
                <a:effectLst/>
                <a:latin typeface="Times New Roman"/>
                <a:ea typeface="Calibri"/>
                <a:cs typeface="Calibri"/>
              </a:rPr>
              <a:t>Общая идея практики</a:t>
            </a:r>
            <a:r>
              <a:rPr lang="ru-RU" b="1" dirty="0" smtClean="0">
                <a:solidFill>
                  <a:srgbClr val="FFC000"/>
                </a:solidFill>
                <a:effectLst/>
                <a:latin typeface="Times New Roman"/>
                <a:ea typeface="Calibri"/>
                <a:cs typeface="Calibri"/>
              </a:rPr>
              <a:t> </a:t>
            </a:r>
            <a:r>
              <a:rPr lang="ru-RU" dirty="0" smtClean="0">
                <a:effectLst/>
                <a:latin typeface="Times New Roman"/>
                <a:ea typeface="Calibri"/>
                <a:cs typeface="Calibri"/>
              </a:rPr>
              <a:t>- знакомство учащихся с использованием цифровых технологий, цифровых устройств в банковской сфере профессиональной деятельности; возможности  использования безналичных расчетов нашими жителями  при помощи  пластиковых карт; формирование цифровых навыков, знаний.</a:t>
            </a:r>
            <a:endParaRPr lang="ru-RU" sz="2400" dirty="0" smtClean="0">
              <a:ea typeface="Calibri"/>
              <a:cs typeface="Calibri"/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half" idx="2"/>
          </p:nvPr>
        </p:nvSpPr>
        <p:spPr>
          <a:xfrm>
            <a:off x="5004048" y="4725144"/>
            <a:ext cx="4038600" cy="1944216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b="1" u="sng" dirty="0" smtClean="0">
                <a:solidFill>
                  <a:srgbClr val="FFC000"/>
                </a:solidFill>
                <a:effectLst/>
                <a:latin typeface="Times New Roman"/>
                <a:ea typeface="Calibri"/>
              </a:rPr>
              <a:t>Социальные партнеры </a:t>
            </a:r>
            <a:r>
              <a:rPr lang="ru-RU" dirty="0" smtClean="0">
                <a:effectLst/>
                <a:latin typeface="Times New Roman"/>
                <a:ea typeface="Calibri"/>
              </a:rPr>
              <a:t>школы, на базе которых проводилась  практика: филиал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Россельхозбанка</a:t>
            </a:r>
            <a:r>
              <a:rPr lang="ru-RU" dirty="0" smtClean="0">
                <a:effectLst/>
                <a:latin typeface="Times New Roman"/>
                <a:ea typeface="Calibri"/>
              </a:rPr>
              <a:t>  в </a:t>
            </a:r>
            <a:r>
              <a:rPr lang="ru-RU" dirty="0" err="1" smtClean="0">
                <a:effectLst/>
                <a:latin typeface="Times New Roman"/>
                <a:ea typeface="Calibri"/>
              </a:rPr>
              <a:t>с.Турунтаево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8391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solidFill>
            <a:srgbClr val="FFC000"/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/>
                <a:ea typeface="Calibri"/>
                <a:cs typeface="Calibri"/>
              </a:rPr>
              <a:t>Содержание экскурсии </a:t>
            </a:r>
            <a:r>
              <a:rPr lang="ru-RU" b="1" dirty="0">
                <a:solidFill>
                  <a:srgbClr val="002060"/>
                </a:solidFill>
                <a:ea typeface="Calibri"/>
                <a:cs typeface="Calibri"/>
              </a:rPr>
              <a:t/>
            </a:r>
            <a:br>
              <a:rPr lang="ru-RU" b="1" dirty="0">
                <a:solidFill>
                  <a:srgbClr val="002060"/>
                </a:solidFill>
                <a:ea typeface="Calibri"/>
                <a:cs typeface="Calibri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79512" y="1268760"/>
            <a:ext cx="4752528" cy="5589240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1.Познакомиться с цифровыми устройствами банка.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2.Узнать, каким образом они используются в работе.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3. Расширить знания об использовании цифровых технологий.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4.Научиться выполнять операции: перевод денежных средств, онлайн - оплата электронной покупки товара,  коммунальных услуг, интернета, погашения кредита. 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5.Узнать, как обеспечивается своевременная обработка платежей и лояльность карты.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 algn="just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45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6. Узнать, как развиваются международные связи банковских учреждений.</a:t>
            </a:r>
            <a:endParaRPr lang="ru-RU" sz="45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484784"/>
            <a:ext cx="4224469" cy="35283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65491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контракт</a:t>
            </a:r>
            <a: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технологический прием </a:t>
            </a:r>
            <a:b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тьюторской</a:t>
            </a:r>
            <a:r>
              <a:rPr lang="ru-RU" sz="27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поддержки старшеклассника</a:t>
            </a:r>
            <a:endParaRPr lang="ru-RU" sz="27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/>
            <a:r>
              <a:rPr lang="ru-RU" sz="28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Учебный контракт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задает четкие и ясные правила деятельности, как для учителя, так и для ученика через систему взаимных договоренностей и обязательств.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Учебный контракт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побуждает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ученика осмысливать собственную деятельность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акцентировать свое внимание 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продукте проектной деятельности,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на содержательно-смысловом анализе самой деятельности, которая привела к созданию данного продукта. </a:t>
            </a:r>
          </a:p>
        </p:txBody>
      </p:sp>
    </p:spTree>
    <p:extLst>
      <p:ext uri="{BB962C8B-B14F-4D97-AF65-F5344CB8AC3E}">
        <p14:creationId xmlns:p14="http://schemas.microsoft.com/office/powerpoint/2010/main" val="18744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  <a:solidFill>
            <a:srgbClr val="FFC000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Учебный контракт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технологический прием </a:t>
            </a:r>
            <a:b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тьюторской</a:t>
            </a:r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поддержки старшеклассника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Позволяет сформулировать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получаемые результаты, переопределить цели дальнейшей работы, скорректировать свой образовательный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путь</a:t>
            </a:r>
          </a:p>
          <a:p>
            <a:pPr marL="0" indent="0"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Постановка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учеником целей своего образования предполагает их выполнение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осознание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способов достижения поставленных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целей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760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692696"/>
            <a:ext cx="4896544" cy="557033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2349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267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2" baseType="lpstr">
      <vt:lpstr>Arial</vt:lpstr>
      <vt:lpstr>Calibri</vt:lpstr>
      <vt:lpstr>Times New Roman</vt:lpstr>
      <vt:lpstr>Wingdings</vt:lpstr>
      <vt:lpstr>Тема Office</vt:lpstr>
      <vt:lpstr>Учебный контракт  как технологический приём  тьюторской поддержки старшеклассника</vt:lpstr>
      <vt:lpstr>Презентация PowerPoint</vt:lpstr>
      <vt:lpstr>Цифровая практика:  «Использование  цифровых технологий и устройств  в банковской сфере»</vt:lpstr>
      <vt:lpstr> Содержание экскурсии  </vt:lpstr>
      <vt:lpstr>Учебный контракт как технологический прием  тьюторской поддержки старшеклассника</vt:lpstr>
      <vt:lpstr>Учебный контракт как технологический прием  тьюторской поддержки старшеклассника</vt:lpstr>
      <vt:lpstr>Презентация PowerPoint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Chimera</dc:creator>
  <cp:lastModifiedBy>дом</cp:lastModifiedBy>
  <cp:revision>51</cp:revision>
  <dcterms:created xsi:type="dcterms:W3CDTF">2020-06-16T06:23:08Z</dcterms:created>
  <dcterms:modified xsi:type="dcterms:W3CDTF">2020-06-29T14:12:35Z</dcterms:modified>
</cp:coreProperties>
</file>