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9BE1"/>
    <a:srgbClr val="EE82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5" y="1"/>
            <a:ext cx="4685729" cy="56612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71800" y="4888230"/>
            <a:ext cx="493515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МАК</a:t>
            </a:r>
            <a:endParaRPr lang="ru-RU" sz="12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02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55217"/>
            <a:ext cx="5363666" cy="52847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03748" y="5085184"/>
            <a:ext cx="485961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200" dirty="0" smtClean="0"/>
              <a:t>РО-ЗА</a:t>
            </a:r>
            <a:endParaRPr lang="ru-RU" sz="12200" dirty="0"/>
          </a:p>
        </p:txBody>
      </p:sp>
    </p:spTree>
    <p:extLst>
      <p:ext uri="{BB962C8B-B14F-4D97-AF65-F5344CB8AC3E}">
        <p14:creationId xmlns:p14="http://schemas.microsoft.com/office/powerpoint/2010/main" val="412362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60648"/>
            <a:ext cx="2995587" cy="57124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5085184"/>
            <a:ext cx="1033264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dirty="0" smtClean="0"/>
              <a:t>О-ДУ-ВАН-ЧИК</a:t>
            </a:r>
            <a:endParaRPr lang="ru-RU" sz="11000" dirty="0"/>
          </a:p>
        </p:txBody>
      </p:sp>
    </p:spTree>
    <p:extLst>
      <p:ext uri="{BB962C8B-B14F-4D97-AF65-F5344CB8AC3E}">
        <p14:creationId xmlns:p14="http://schemas.microsoft.com/office/powerpoint/2010/main" val="202754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сопоставление 5"/>
          <p:cNvSpPr/>
          <p:nvPr/>
        </p:nvSpPr>
        <p:spPr>
          <a:xfrm>
            <a:off x="3275856" y="692696"/>
            <a:ext cx="2880320" cy="4968552"/>
          </a:xfrm>
          <a:prstGeom prst="flowChartCollate">
            <a:avLst/>
          </a:prstGeom>
          <a:solidFill>
            <a:srgbClr val="D79B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84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1138541"/>
            <a:ext cx="2520953" cy="440972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417" y="1139782"/>
            <a:ext cx="2524125" cy="440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24743"/>
            <a:ext cx="2524125" cy="440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119082"/>
            <a:ext cx="2524125" cy="440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Блок-схема: узел 2"/>
          <p:cNvSpPr/>
          <p:nvPr/>
        </p:nvSpPr>
        <p:spPr>
          <a:xfrm>
            <a:off x="871341" y="5933276"/>
            <a:ext cx="504056" cy="57606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366" y="5906090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941" y="5906090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308" y="5906090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368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2267744" cy="381642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555" y="1196826"/>
            <a:ext cx="2268537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12" y="1196826"/>
            <a:ext cx="2268537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196826"/>
            <a:ext cx="2268537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805264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872" y="5805264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5019" y="5805264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009" y="5805264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173" y="5797890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805264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387" y="5805264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155" y="5805264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887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1138541"/>
            <a:ext cx="2520953" cy="440972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68417" y="1138541"/>
            <a:ext cx="2447599" cy="4090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24743"/>
            <a:ext cx="2524125" cy="440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Блок-схема: узел 2"/>
          <p:cNvSpPr/>
          <p:nvPr/>
        </p:nvSpPr>
        <p:spPr>
          <a:xfrm>
            <a:off x="871341" y="5933276"/>
            <a:ext cx="504056" cy="57606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991" y="5896405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941" y="5906090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456" y="5895049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396246"/>
            <a:ext cx="1396132" cy="4315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442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2267744" cy="3816424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12" y="1196826"/>
            <a:ext cx="2268537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805264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872" y="5805264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173" y="5797890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805264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96752"/>
            <a:ext cx="1395413" cy="431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196751"/>
            <a:ext cx="1395413" cy="431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634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82" y="823311"/>
            <a:ext cx="2194062" cy="4603362"/>
          </a:xfrm>
          <a:prstGeom prst="rect">
            <a:avLst/>
          </a:prstGeom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222" y="823311"/>
            <a:ext cx="2195513" cy="460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735" y="823311"/>
            <a:ext cx="2195513" cy="460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5" y="5877272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470" y="5881178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695" y="5881178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920" y="5881178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222" y="5877272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447" y="5881178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020" y="5877272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672" y="5881178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429" y="5876595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204" y="5881178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979" y="5877272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755" y="5877272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4" name="Picture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6861" y="5876595"/>
            <a:ext cx="5302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7" name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214" y="823312"/>
            <a:ext cx="2517775" cy="4603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406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</cp:revision>
  <dcterms:created xsi:type="dcterms:W3CDTF">2023-03-05T15:58:34Z</dcterms:created>
  <dcterms:modified xsi:type="dcterms:W3CDTF">2023-03-05T16:31:12Z</dcterms:modified>
</cp:coreProperties>
</file>